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1"/>
  </p:notesMasterIdLst>
  <p:handoutMasterIdLst>
    <p:handoutMasterId r:id="rId32"/>
  </p:handoutMasterIdLst>
  <p:sldIdLst>
    <p:sldId id="310" r:id="rId5"/>
    <p:sldId id="305" r:id="rId6"/>
    <p:sldId id="276" r:id="rId7"/>
    <p:sldId id="313" r:id="rId8"/>
    <p:sldId id="279" r:id="rId9"/>
    <p:sldId id="306" r:id="rId10"/>
    <p:sldId id="302" r:id="rId11"/>
    <p:sldId id="324" r:id="rId12"/>
    <p:sldId id="307" r:id="rId13"/>
    <p:sldId id="320" r:id="rId14"/>
    <p:sldId id="311" r:id="rId15"/>
    <p:sldId id="321" r:id="rId16"/>
    <p:sldId id="308" r:id="rId17"/>
    <p:sldId id="322" r:id="rId18"/>
    <p:sldId id="323" r:id="rId19"/>
    <p:sldId id="312" r:id="rId20"/>
    <p:sldId id="300" r:id="rId21"/>
    <p:sldId id="316" r:id="rId22"/>
    <p:sldId id="317" r:id="rId23"/>
    <p:sldId id="318" r:id="rId24"/>
    <p:sldId id="319" r:id="rId25"/>
    <p:sldId id="314" r:id="rId26"/>
    <p:sldId id="309" r:id="rId27"/>
    <p:sldId id="325" r:id="rId28"/>
    <p:sldId id="315" r:id="rId29"/>
    <p:sldId id="27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26"/>
  </p:normalViewPr>
  <p:slideViewPr>
    <p:cSldViewPr snapToGrid="0">
      <p:cViewPr varScale="1">
        <p:scale>
          <a:sx n="78" d="100"/>
          <a:sy n="78" d="100"/>
        </p:scale>
        <p:origin x="878" y="62"/>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7/16/2025</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7/16/2025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26</a:t>
            </a:fld>
            <a:endParaRPr lang="en-US" dirty="0"/>
          </a:p>
        </p:txBody>
      </p:sp>
    </p:spTree>
    <p:extLst>
      <p:ext uri="{BB962C8B-B14F-4D97-AF65-F5344CB8AC3E}">
        <p14:creationId xmlns:p14="http://schemas.microsoft.com/office/powerpoint/2010/main" val="23182809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7" y="1399032"/>
            <a:ext cx="6757416" cy="3427502"/>
          </a:xfrm>
        </p:spPr>
        <p:txBody>
          <a:bodyPr lIns="0" tIns="0" rIns="0" bIns="0" anchor="t">
            <a:noAutofit/>
          </a:bodyPr>
          <a:lstStyle>
            <a:lvl1pPr algn="l">
              <a:defRPr sz="4500" cap="all" baseline="0"/>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816768" y="417444"/>
            <a:ext cx="7414940" cy="883258"/>
          </a:xfrm>
        </p:spPr>
        <p:txBody>
          <a:bodyPr lIns="0" tIns="0" rIns="0" bIns="182880" anchor="b">
            <a:noAutofit/>
          </a:bodyPr>
          <a:lstStyle>
            <a:lvl1pPr marL="0" indent="0" algn="l">
              <a:lnSpc>
                <a:spcPct val="100000"/>
              </a:lnSpc>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392" y="182880"/>
            <a:ext cx="10122632" cy="1307592"/>
          </a:xfrm>
        </p:spPr>
        <p:txBody>
          <a:bodyPr anchor="b">
            <a:noAutofit/>
          </a:bodyPr>
          <a:lstStyle>
            <a:lvl1pPr algn="l">
              <a:defRPr sz="32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392" y="1837944"/>
            <a:ext cx="3941064" cy="4270248"/>
          </a:xfrm>
        </p:spPr>
        <p:txBody>
          <a:bodyPr lIns="91440" tIns="45720" rIns="91440" bIns="45720">
            <a:noAutofit/>
          </a:bodyPr>
          <a:lstStyle>
            <a:lvl1pPr>
              <a:lnSpc>
                <a:spcPct val="120000"/>
              </a:lnSpc>
              <a:spcBef>
                <a:spcPts val="0"/>
              </a:spcBef>
              <a:spcAft>
                <a:spcPts val="600"/>
              </a:spcAft>
              <a:defRPr sz="1800" b="1" cap="all" baseline="0">
                <a:latin typeface="+mn-lt"/>
              </a:defRPr>
            </a:lvl1pPr>
            <a:lvl2pPr marL="283464" indent="-285750">
              <a:lnSpc>
                <a:spcPct val="120000"/>
              </a:lnSpc>
              <a:spcBef>
                <a:spcPts val="0"/>
              </a:spcBef>
              <a:spcAft>
                <a:spcPts val="600"/>
              </a:spcAft>
              <a:buFont typeface="Arial" panose="020B0604020202020204" pitchFamily="34" charset="0"/>
              <a:buChar char="•"/>
              <a:defRPr sz="1800">
                <a:latin typeface="+mn-lt"/>
              </a:defRPr>
            </a:lvl2pPr>
            <a:lvl3pPr marL="548640" indent="-285750">
              <a:lnSpc>
                <a:spcPct val="120000"/>
              </a:lnSpc>
              <a:spcBef>
                <a:spcPts val="0"/>
              </a:spcBef>
              <a:buFont typeface="Arial" panose="020B0604020202020204" pitchFamily="34" charset="0"/>
              <a:buChar char="•"/>
              <a:defRPr sz="1600">
                <a:latin typeface="+mn-lt"/>
              </a:defRPr>
            </a:lvl3pPr>
            <a:lvl4pPr>
              <a:defRPr sz="1400">
                <a:latin typeface="+mn-lt"/>
              </a:defRPr>
            </a:lvl4pPr>
            <a:lvl5pPr>
              <a:defRPr sz="1400">
                <a:latin typeface="+mn-lt"/>
              </a:defRPr>
            </a:lvl5pPr>
          </a:lstStyle>
          <a:p>
            <a:pPr lvl="0"/>
            <a:r>
              <a:rPr lang="en-US" dirty="0"/>
              <a:t>Click to edit Master text styles</a:t>
            </a:r>
          </a:p>
          <a:p>
            <a:pPr lvl="1"/>
            <a:r>
              <a:rPr lang="en-US" dirty="0"/>
              <a:t>Second level</a:t>
            </a:r>
          </a:p>
          <a:p>
            <a:pPr lvl="2"/>
            <a:r>
              <a:rPr lang="en-US" dirty="0"/>
              <a:t>Third level</a:t>
            </a:r>
          </a:p>
        </p:txBody>
      </p:sp>
      <p:sp>
        <p:nvSpPr>
          <p:cNvPr id="6" name="Content Placeholder 3">
            <a:extLst>
              <a:ext uri="{FF2B5EF4-FFF2-40B4-BE49-F238E27FC236}">
                <a16:creationId xmlns:a16="http://schemas.microsoft.com/office/drawing/2014/main" id="{7731A911-7B7E-249D-2D6A-132D4B395A3C}"/>
              </a:ext>
            </a:extLst>
          </p:cNvPr>
          <p:cNvSpPr>
            <a:spLocks noGrp="1"/>
          </p:cNvSpPr>
          <p:nvPr>
            <p:ph sz="half" idx="12"/>
          </p:nvPr>
        </p:nvSpPr>
        <p:spPr>
          <a:xfrm>
            <a:off x="5614416" y="1837944"/>
            <a:ext cx="5358384" cy="4270248"/>
          </a:xfrm>
        </p:spPr>
        <p:txBody>
          <a:bodyPr lIns="0" tIns="0" rIns="0" bIns="0">
            <a:noAutofit/>
          </a:bodyPr>
          <a:lstStyle>
            <a:lvl1pPr>
              <a:lnSpc>
                <a:spcPct val="120000"/>
              </a:lnSpc>
              <a:spcBef>
                <a:spcPts val="0"/>
              </a:spcBef>
              <a:spcAft>
                <a:spcPts val="1200"/>
              </a:spcAft>
              <a:defRPr sz="18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dirty="0"/>
              <a:t>Click to edit Master text styles</a:t>
            </a:r>
          </a:p>
          <a:p>
            <a:pPr lvl="1"/>
            <a:r>
              <a:rPr lang="en-US" dirty="0"/>
              <a:t>Second level</a:t>
            </a:r>
          </a:p>
          <a:p>
            <a:pPr lvl="2"/>
            <a:r>
              <a:rPr lang="en-US" dirty="0"/>
              <a:t>Third level</a:t>
            </a:r>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2632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987AE2-5803-BA29-C76B-C9FA864D3F00}"/>
              </a:ext>
            </a:extLst>
          </p:cNvPr>
          <p:cNvSpPr>
            <a:spLocks noGrp="1"/>
          </p:cNvSpPr>
          <p:nvPr>
            <p:ph type="title" hasCustomPrompt="1"/>
          </p:nvPr>
        </p:nvSpPr>
        <p:spPr>
          <a:xfrm>
            <a:off x="850392" y="182880"/>
            <a:ext cx="10122632" cy="1307592"/>
          </a:xfrm>
        </p:spPr>
        <p:txBody>
          <a:bodyPr anchor="b">
            <a:noAutofit/>
          </a:bodyPr>
          <a:lstStyle>
            <a:lvl1pPr algn="l">
              <a:defRPr sz="32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8540B3-3734-5A53-D7E0-D89871A3711C}"/>
              </a:ext>
            </a:extLst>
          </p:cNvPr>
          <p:cNvSpPr>
            <a:spLocks noGrp="1"/>
          </p:cNvSpPr>
          <p:nvPr>
            <p:ph type="title" hasCustomPrompt="1"/>
          </p:nvPr>
        </p:nvSpPr>
        <p:spPr>
          <a:xfrm>
            <a:off x="850392" y="182880"/>
            <a:ext cx="10085832" cy="1307592"/>
          </a:xfrm>
        </p:spPr>
        <p:txBody>
          <a:bodyPr anchor="b">
            <a:noAutofit/>
          </a:bodyPr>
          <a:lstStyle>
            <a:lvl1pPr algn="l">
              <a:defRPr sz="3200" baseline="0"/>
            </a:lvl1pPr>
          </a:lstStyle>
          <a:p>
            <a:r>
              <a:rPr lang="en-US" dirty="0"/>
              <a:t>CLICK TO EDIT MASTER TITLE</a:t>
            </a:r>
          </a:p>
        </p:txBody>
      </p:sp>
      <p:sp>
        <p:nvSpPr>
          <p:cNvPr id="5" name="Content Placeholder 3">
            <a:extLst>
              <a:ext uri="{FF2B5EF4-FFF2-40B4-BE49-F238E27FC236}">
                <a16:creationId xmlns:a16="http://schemas.microsoft.com/office/drawing/2014/main" id="{7E6B22B6-D5E7-7C52-B588-374568C8DD6C}"/>
              </a:ext>
            </a:extLst>
          </p:cNvPr>
          <p:cNvSpPr>
            <a:spLocks noGrp="1"/>
          </p:cNvSpPr>
          <p:nvPr>
            <p:ph sz="half" idx="2"/>
          </p:nvPr>
        </p:nvSpPr>
        <p:spPr>
          <a:xfrm>
            <a:off x="850392" y="1911096"/>
            <a:ext cx="4837176" cy="2898648"/>
          </a:xfrm>
        </p:spPr>
        <p:txBody>
          <a:bodyPr lIns="0" tIns="0" rIns="0" bIns="0">
            <a:noAutofit/>
          </a:bodyPr>
          <a:lstStyle>
            <a:lvl1pPr>
              <a:lnSpc>
                <a:spcPct val="120000"/>
              </a:lnSpc>
              <a:spcBef>
                <a:spcPts val="0"/>
              </a:spcBef>
              <a:spcAft>
                <a:spcPts val="1200"/>
              </a:spcAft>
              <a:defRPr sz="1800" cap="none" baseline="0">
                <a:latin typeface="+mn-lt"/>
              </a:defRPr>
            </a:lvl1pPr>
            <a:lvl2pPr marL="283464" indent="-285750">
              <a:lnSpc>
                <a:spcPct val="120000"/>
              </a:lnSpc>
              <a:spcBef>
                <a:spcPts val="0"/>
              </a:spcBef>
              <a:spcAft>
                <a:spcPts val="600"/>
              </a:spcAft>
              <a:buFont typeface="Arial" panose="020B0604020202020204" pitchFamily="34" charset="0"/>
              <a:buChar char="•"/>
              <a:defRPr sz="1800">
                <a:latin typeface="+mn-lt"/>
              </a:defRPr>
            </a:lvl2pPr>
            <a:lvl3pPr marL="548640" indent="-285750">
              <a:lnSpc>
                <a:spcPct val="120000"/>
              </a:lnSpc>
              <a:spcBef>
                <a:spcPts val="0"/>
              </a:spcBef>
              <a:buFont typeface="Arial" panose="020B0604020202020204" pitchFamily="34" charset="0"/>
              <a:buChar char="•"/>
              <a:defRPr sz="1600">
                <a:latin typeface="+mn-lt"/>
              </a:defRPr>
            </a:lvl3pPr>
            <a:lvl4pPr>
              <a:defRPr sz="1400">
                <a:latin typeface="+mn-lt"/>
              </a:defRPr>
            </a:lvl4pPr>
            <a:lvl5pPr>
              <a:defRPr sz="1400">
                <a:latin typeface="+mn-lt"/>
              </a:defRPr>
            </a:lvl5pPr>
          </a:lstStyle>
          <a:p>
            <a:pPr lvl="0"/>
            <a:r>
              <a:rPr lang="en-US" dirty="0"/>
              <a:t>Click to edit Master text styles</a:t>
            </a:r>
          </a:p>
          <a:p>
            <a:pPr lvl="1"/>
            <a:r>
              <a:rPr lang="en-US" dirty="0"/>
              <a:t>Second level</a:t>
            </a:r>
          </a:p>
          <a:p>
            <a:pPr lvl="2"/>
            <a:r>
              <a:rPr lang="en-US" dirty="0"/>
              <a:t>Third level</a:t>
            </a:r>
          </a:p>
        </p:txBody>
      </p:sp>
      <p:sp>
        <p:nvSpPr>
          <p:cNvPr id="6" name="Content Placeholder 3">
            <a:extLst>
              <a:ext uri="{FF2B5EF4-FFF2-40B4-BE49-F238E27FC236}">
                <a16:creationId xmlns:a16="http://schemas.microsoft.com/office/drawing/2014/main" id="{BCDBC7A5-FE31-E809-7729-4AFA9CFD0DEB}"/>
              </a:ext>
            </a:extLst>
          </p:cNvPr>
          <p:cNvSpPr>
            <a:spLocks noGrp="1"/>
          </p:cNvSpPr>
          <p:nvPr>
            <p:ph sz="half" idx="36"/>
          </p:nvPr>
        </p:nvSpPr>
        <p:spPr>
          <a:xfrm>
            <a:off x="6812280" y="1911096"/>
            <a:ext cx="4453128" cy="1911096"/>
          </a:xfrm>
        </p:spPr>
        <p:txBody>
          <a:bodyPr lIns="0" tIns="0" rIns="0" bIns="0">
            <a:noAutofit/>
          </a:bodyPr>
          <a:lstStyle>
            <a:lvl1pPr marL="285750" indent="-285750">
              <a:lnSpc>
                <a:spcPct val="120000"/>
              </a:lnSpc>
              <a:spcBef>
                <a:spcPts val="0"/>
              </a:spcBef>
              <a:spcAft>
                <a:spcPts val="1200"/>
              </a:spcAft>
              <a:buFont typeface="Arial" panose="020B0604020202020204" pitchFamily="34" charset="0"/>
              <a:buChar char="•"/>
              <a:defRPr sz="1800" cap="none" baseline="0">
                <a:latin typeface="+mn-lt"/>
              </a:defRPr>
            </a:lvl1pPr>
            <a:lvl2pPr marL="548640" indent="-285750">
              <a:lnSpc>
                <a:spcPct val="120000"/>
              </a:lnSpc>
              <a:spcBef>
                <a:spcPts val="0"/>
              </a:spcBef>
              <a:spcAft>
                <a:spcPts val="600"/>
              </a:spcAft>
              <a:buFont typeface="Arial" panose="020B0604020202020204" pitchFamily="34" charset="0"/>
              <a:buChar char="•"/>
              <a:defRPr sz="1800">
                <a:latin typeface="+mn-lt"/>
              </a:defRPr>
            </a:lvl2pPr>
            <a:lvl3pPr marL="822960" indent="-285750">
              <a:lnSpc>
                <a:spcPct val="120000"/>
              </a:lnSpc>
              <a:spcBef>
                <a:spcPts val="0"/>
              </a:spcBef>
              <a:buFont typeface="Arial" panose="020B0604020202020204" pitchFamily="34" charset="0"/>
              <a:buChar char="•"/>
              <a:defRPr sz="1600">
                <a:latin typeface="+mn-lt"/>
              </a:defRPr>
            </a:lvl3pPr>
            <a:lvl4pPr>
              <a:defRPr sz="1400">
                <a:latin typeface="+mn-lt"/>
              </a:defRPr>
            </a:lvl4pPr>
            <a:lvl5pPr>
              <a:defRPr sz="1400">
                <a:latin typeface="+mn-lt"/>
              </a:defRPr>
            </a:lvl5pPr>
          </a:lstStyle>
          <a:p>
            <a:pPr lvl="0"/>
            <a:r>
              <a:rPr lang="en-US" dirty="0"/>
              <a:t>Click to edit Master text styles</a:t>
            </a:r>
          </a:p>
          <a:p>
            <a:pPr lvl="1"/>
            <a:r>
              <a:rPr lang="en-US" dirty="0"/>
              <a:t>Second level</a:t>
            </a:r>
          </a:p>
          <a:p>
            <a:pPr lvl="2"/>
            <a:r>
              <a:rPr lang="en-US" dirty="0"/>
              <a:t>Third level</a:t>
            </a: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6812280" y="4242816"/>
            <a:ext cx="4123944" cy="2615184"/>
          </a:xfrm>
          <a:solidFill>
            <a:schemeClr val="accent1">
              <a:lumMod val="20000"/>
              <a:lumOff val="80000"/>
            </a:schemeClr>
          </a:solidFill>
        </p:spPr>
        <p:txBody>
          <a:bodyPr anchor="ctr">
            <a:noAutofit/>
          </a:bodyPr>
          <a:lstStyle>
            <a:lvl1pPr algn="ctr">
              <a:defRPr/>
            </a:lvl1pPr>
          </a:lstStyle>
          <a:p>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6" name="Freeform 12">
            <a:extLst>
              <a:ext uri="{FF2B5EF4-FFF2-40B4-BE49-F238E27FC236}">
                <a16:creationId xmlns:a16="http://schemas.microsoft.com/office/drawing/2014/main" id="{82C1C4E7-A67E-5E90-3669-D2982C30E4FC}"/>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200" b="1" i="0" baseline="0">
                <a:solidFill>
                  <a:schemeClr val="tx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4078224"/>
            <a:ext cx="5444517" cy="1731890"/>
          </a:xfrm>
        </p:spPr>
        <p:txBody>
          <a:bodyPr lIns="0" tIns="0" rIns="0" bIns="0" anchor="t">
            <a:noAutofit/>
          </a:bodyPr>
          <a:lstStyle>
            <a:lvl1pPr marL="0" indent="0">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1" y="640080"/>
            <a:ext cx="5029200" cy="2157984"/>
          </a:xfrm>
        </p:spPr>
        <p:txBody>
          <a:bodyPr lIns="0" tIns="0" rIns="0" bIns="0" anchor="b">
            <a:noAutofit/>
          </a:bodyPr>
          <a:lstStyle>
            <a:lvl1pPr>
              <a:defRPr sz="32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127248"/>
            <a:ext cx="4834517" cy="3108960"/>
          </a:xfrm>
        </p:spPr>
        <p:txBody>
          <a:bodyPr lIns="0" tIns="0" rIns="0" bIns="0">
            <a:noAutofit/>
          </a:bodyPr>
          <a:lstStyle>
            <a:lvl1pPr marL="0" indent="0">
              <a:lnSpc>
                <a:spcPct val="120000"/>
              </a:lnSpc>
              <a:spcBef>
                <a:spcPts val="0"/>
              </a:spcBef>
              <a:spcAft>
                <a:spcPts val="1200"/>
              </a:spcAft>
              <a:buNone/>
              <a:defRPr sz="180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4" name="Rectangle 3">
            <a:extLst>
              <a:ext uri="{FF2B5EF4-FFF2-40B4-BE49-F238E27FC236}">
                <a16:creationId xmlns:a16="http://schemas.microsoft.com/office/drawing/2014/main" id="{6D80952A-DC24-8DFB-F8E3-1AAC5A9D5F6C}"/>
              </a:ext>
            </a:extLst>
          </p:cNvPr>
          <p:cNvSpPr/>
          <p:nvPr userDrawn="1"/>
        </p:nvSpPr>
        <p:spPr>
          <a:xfrm>
            <a:off x="11792373" y="0"/>
            <a:ext cx="408811"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oter Placeholder 1">
            <a:extLst>
              <a:ext uri="{FF2B5EF4-FFF2-40B4-BE49-F238E27FC236}">
                <a16:creationId xmlns:a16="http://schemas.microsoft.com/office/drawing/2014/main" id="{21A89689-0612-8B49-DF4A-1864B8558C5C}"/>
              </a:ext>
            </a:extLst>
          </p:cNvPr>
          <p:cNvSpPr>
            <a:spLocks noGrp="1"/>
          </p:cNvSpPr>
          <p:nvPr>
            <p:ph type="ftr" sz="quarter" idx="12"/>
          </p:nvPr>
        </p:nvSpPr>
        <p:spPr>
          <a:xfrm rot="16200000">
            <a:off x="8854442" y="2953511"/>
            <a:ext cx="6291068" cy="384048"/>
          </a:xfrm>
        </p:spPr>
        <p:txBody>
          <a:bodyPr/>
          <a:lstStyle/>
          <a:p>
            <a:r>
              <a:rPr lang="en-US" dirty="0"/>
              <a:t>Presentation Title</a:t>
            </a:r>
          </a:p>
        </p:txBody>
      </p:sp>
      <p:sp>
        <p:nvSpPr>
          <p:cNvPr id="13" name="Slide Number Placeholder 4">
            <a:extLst>
              <a:ext uri="{FF2B5EF4-FFF2-40B4-BE49-F238E27FC236}">
                <a16:creationId xmlns:a16="http://schemas.microsoft.com/office/drawing/2014/main" id="{2FE54DA2-6D33-7833-E646-95347EF8B9AD}"/>
              </a:ext>
            </a:extLst>
          </p:cNvPr>
          <p:cNvSpPr>
            <a:spLocks noGrp="1"/>
          </p:cNvSpPr>
          <p:nvPr>
            <p:ph type="sldNum" sz="quarter" idx="13"/>
          </p:nvPr>
        </p:nvSpPr>
        <p:spPr>
          <a:xfrm rot="16200000">
            <a:off x="11716512" y="6382510"/>
            <a:ext cx="566928" cy="384048"/>
          </a:xfrm>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003179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53712" cy="2432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6693408" y="640080"/>
            <a:ext cx="5093208" cy="2189223"/>
          </a:xfrm>
        </p:spPr>
        <p:txBody>
          <a:bodyPr lIns="0" tIns="0" rIns="0" bIns="0" anchor="b">
            <a:noAutofit/>
          </a:bodyPr>
          <a:lstStyle>
            <a:lvl1pPr>
              <a:defRPr sz="3200" baseline="0">
                <a:solidFill>
                  <a:schemeClr val="tx1"/>
                </a:solidFill>
              </a:defRPr>
            </a:lvl1pPr>
          </a:lstStyle>
          <a:p>
            <a:r>
              <a:rPr lang="en-US" dirty="0"/>
              <a:t>CLICK TO EDIT MASTER TITLE STYLE</a:t>
            </a:r>
          </a:p>
        </p:txBody>
      </p:sp>
      <p:sp>
        <p:nvSpPr>
          <p:cNvPr id="6" name="Picture Placeholder 5">
            <a:extLst>
              <a:ext uri="{FF2B5EF4-FFF2-40B4-BE49-F238E27FC236}">
                <a16:creationId xmlns:a16="http://schemas.microsoft.com/office/drawing/2014/main" id="{5FBA0098-0696-799B-78DA-DBE833190D57}"/>
              </a:ext>
            </a:extLst>
          </p:cNvPr>
          <p:cNvSpPr>
            <a:spLocks noGrp="1"/>
          </p:cNvSpPr>
          <p:nvPr>
            <p:ph type="pic" sz="quarter" idx="11"/>
          </p:nvPr>
        </p:nvSpPr>
        <p:spPr>
          <a:xfrm>
            <a:off x="832104" y="640080"/>
            <a:ext cx="4727448" cy="5559552"/>
          </a:xfrm>
          <a:custGeom>
            <a:avLst/>
            <a:gdLst>
              <a:gd name="connsiteX0" fmla="*/ 0 w 4727448"/>
              <a:gd name="connsiteY0" fmla="*/ 0 h 5559552"/>
              <a:gd name="connsiteX1" fmla="*/ 4727448 w 4727448"/>
              <a:gd name="connsiteY1" fmla="*/ 0 h 5559552"/>
              <a:gd name="connsiteX2" fmla="*/ 4727448 w 4727448"/>
              <a:gd name="connsiteY2" fmla="*/ 2500529 h 5559552"/>
              <a:gd name="connsiteX3" fmla="*/ 4596278 w 4727448"/>
              <a:gd name="connsiteY3" fmla="*/ 2513752 h 5559552"/>
              <a:gd name="connsiteX4" fmla="*/ 4071308 w 4727448"/>
              <a:gd name="connsiteY4" fmla="*/ 3157867 h 5559552"/>
              <a:gd name="connsiteX5" fmla="*/ 4596278 w 4727448"/>
              <a:gd name="connsiteY5" fmla="*/ 3801983 h 5559552"/>
              <a:gd name="connsiteX6" fmla="*/ 4727448 w 4727448"/>
              <a:gd name="connsiteY6" fmla="*/ 3815206 h 5559552"/>
              <a:gd name="connsiteX7" fmla="*/ 4727448 w 4727448"/>
              <a:gd name="connsiteY7" fmla="*/ 5559552 h 5559552"/>
              <a:gd name="connsiteX8" fmla="*/ 0 w 4727448"/>
              <a:gd name="connsiteY8" fmla="*/ 5559552 h 555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7448" h="5559552">
                <a:moveTo>
                  <a:pt x="0" y="0"/>
                </a:moveTo>
                <a:lnTo>
                  <a:pt x="4727448" y="0"/>
                </a:lnTo>
                <a:lnTo>
                  <a:pt x="4727448" y="2500529"/>
                </a:lnTo>
                <a:lnTo>
                  <a:pt x="4596278" y="2513752"/>
                </a:lnTo>
                <a:cubicBezTo>
                  <a:pt x="4296678" y="2575059"/>
                  <a:pt x="4071308" y="2840144"/>
                  <a:pt x="4071308" y="3157867"/>
                </a:cubicBezTo>
                <a:cubicBezTo>
                  <a:pt x="4071308" y="3475590"/>
                  <a:pt x="4296678" y="3740676"/>
                  <a:pt x="4596278" y="3801983"/>
                </a:cubicBezTo>
                <a:lnTo>
                  <a:pt x="4727448" y="3815206"/>
                </a:lnTo>
                <a:lnTo>
                  <a:pt x="4727448" y="5559552"/>
                </a:lnTo>
                <a:lnTo>
                  <a:pt x="0" y="5559552"/>
                </a:lnTo>
                <a:close/>
              </a:path>
            </a:pathLst>
          </a:custGeom>
          <a:solidFill>
            <a:schemeClr val="accent1">
              <a:lumMod val="20000"/>
              <a:lumOff val="80000"/>
            </a:schemeClr>
          </a:solidFill>
        </p:spPr>
        <p:txBody>
          <a:bodyPr wrap="square" anchor="ctr">
            <a:noAutofit/>
          </a:bodyPr>
          <a:lstStyle>
            <a:lvl1pPr algn="ctr">
              <a:defRPr/>
            </a:lvl1pPr>
          </a:lstStyle>
          <a:p>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693408" y="3145536"/>
            <a:ext cx="4306824" cy="2313432"/>
          </a:xfrm>
        </p:spPr>
        <p:txBody>
          <a:bodyPr lIns="0" tIns="0" rIns="0" bIns="0">
            <a:noAutofit/>
          </a:bodyPr>
          <a:lstStyle>
            <a:lvl1pPr marL="0" indent="0">
              <a:lnSpc>
                <a:spcPct val="120000"/>
              </a:lnSpc>
              <a:spcBef>
                <a:spcPts val="0"/>
              </a:spcBef>
              <a:spcAft>
                <a:spcPts val="1200"/>
              </a:spcAft>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7" name="Oval 6">
            <a:extLst>
              <a:ext uri="{FF2B5EF4-FFF2-40B4-BE49-F238E27FC236}">
                <a16:creationId xmlns:a16="http://schemas.microsoft.com/office/drawing/2014/main" id="{9AF214F5-1EBC-DA96-F275-05A0133562D0}"/>
              </a:ext>
            </a:extLst>
          </p:cNvPr>
          <p:cNvSpPr/>
          <p:nvPr userDrawn="1"/>
        </p:nvSpPr>
        <p:spPr>
          <a:xfrm>
            <a:off x="4903412" y="3140474"/>
            <a:ext cx="1314946" cy="1314946"/>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image">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3" y="1106424"/>
            <a:ext cx="6839712" cy="1746504"/>
          </a:xfrm>
        </p:spPr>
        <p:txBody>
          <a:bodyPr lIns="0" tIns="0" rIns="0" bIns="0" anchor="b">
            <a:noAutofit/>
          </a:bodyPr>
          <a:lstStyle>
            <a:lvl1pPr>
              <a:defRPr sz="32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0392" y="3236976"/>
            <a:ext cx="5248656" cy="2660904"/>
          </a:xfrm>
        </p:spPr>
        <p:txBody>
          <a:bodyPr lIns="0" tIns="0" rIns="0" bIns="0">
            <a:noAutofit/>
          </a:bodyPr>
          <a:lstStyle>
            <a:lvl1pPr marL="0" indent="0">
              <a:lnSpc>
                <a:spcPct val="120000"/>
              </a:lnSpc>
              <a:spcBef>
                <a:spcPts val="0"/>
              </a:spcBef>
              <a:spcAft>
                <a:spcPts val="1200"/>
              </a:spcAft>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680960" y="804672"/>
            <a:ext cx="3475649" cy="5248656"/>
          </a:xfrm>
          <a:solidFill>
            <a:schemeClr val="accent1">
              <a:lumMod val="20000"/>
              <a:lumOff val="80000"/>
            </a:schemeClr>
          </a:solidFill>
        </p:spPr>
        <p:txBody>
          <a:bodyPr anchor="ctr"/>
          <a:lstStyle>
            <a:lvl1pPr algn="ctr">
              <a:defRPr/>
            </a:lvl1pPr>
          </a:lstStyle>
          <a:p>
            <a:endParaRPr lang="en-US" dirty="0"/>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6693408" y="1325880"/>
            <a:ext cx="5093208" cy="2816352"/>
          </a:xfrm>
        </p:spPr>
        <p:txBody>
          <a:bodyPr lIns="0" tIns="0" rIns="0" bIns="0" anchor="b">
            <a:noAutofit/>
          </a:bodyPr>
          <a:lstStyle>
            <a:lvl1pPr>
              <a:defRPr sz="32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p:nvPr>
        </p:nvSpPr>
        <p:spPr>
          <a:xfrm>
            <a:off x="6693408" y="4462272"/>
            <a:ext cx="3995928" cy="1956816"/>
          </a:xfrm>
        </p:spPr>
        <p:txBody>
          <a:bodyPr lIns="0" tIns="0" rIns="0" bIns="0">
            <a:noAutofit/>
          </a:bodyPr>
          <a:lstStyle>
            <a:lvl1pPr marL="0" indent="0" algn="l">
              <a:lnSpc>
                <a:spcPct val="120000"/>
              </a:lnSpc>
              <a:spcBef>
                <a:spcPts val="0"/>
              </a:spcBef>
              <a:spcAft>
                <a:spcPts val="1200"/>
              </a:spcAft>
              <a:buNone/>
              <a:defRPr sz="180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p:txBody>
      </p:sp>
      <p:sp>
        <p:nvSpPr>
          <p:cNvPr id="2" name="Rectangle 1">
            <a:extLst>
              <a:ext uri="{FF2B5EF4-FFF2-40B4-BE49-F238E27FC236}">
                <a16:creationId xmlns:a16="http://schemas.microsoft.com/office/drawing/2014/main" id="{7FD6A538-39F8-D45E-F4C1-38779C640BBC}"/>
              </a:ext>
            </a:extLst>
          </p:cNvPr>
          <p:cNvSpPr/>
          <p:nvPr userDrawn="1"/>
        </p:nvSpPr>
        <p:spPr>
          <a:xfrm>
            <a:off x="11792373" y="0"/>
            <a:ext cx="408811"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14"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4410512"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5" name="Picture 14"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l="-406" r="17667" b="23487"/>
          <a:stretch/>
        </p:blipFill>
        <p:spPr>
          <a:xfrm>
            <a:off x="4124294" y="2125402"/>
            <a:ext cx="767806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850392" y="420624"/>
            <a:ext cx="10954512" cy="1463040"/>
          </a:xfrm>
        </p:spPr>
        <p:txBody>
          <a:bodyPr lIns="0" tIns="0" rIns="0" bIns="0" anchor="b">
            <a:noAutofit/>
          </a:bodyPr>
          <a:lstStyle>
            <a:lvl1pPr>
              <a:lnSpc>
                <a:spcPct val="100000"/>
              </a:lnSpc>
              <a:defRPr sz="3200" b="0" i="0" spc="600" baseline="0">
                <a:latin typeface="+mj-lt"/>
              </a:defRPr>
            </a:lvl1pPr>
          </a:lstStyle>
          <a:p>
            <a:r>
              <a:rPr lang="en-US" dirty="0"/>
              <a:t>CLICK TO EDIT MASTER TITLE STYLE</a:t>
            </a:r>
          </a:p>
        </p:txBody>
      </p:sp>
      <p:sp>
        <p:nvSpPr>
          <p:cNvPr id="6" name="Text Placeholder 5">
            <a:extLst>
              <a:ext uri="{FF2B5EF4-FFF2-40B4-BE49-F238E27FC236}">
                <a16:creationId xmlns:a16="http://schemas.microsoft.com/office/drawing/2014/main" id="{1BD9CFE2-F1DE-34DA-A154-9AE903E5B7FC}"/>
              </a:ext>
            </a:extLst>
          </p:cNvPr>
          <p:cNvSpPr>
            <a:spLocks noGrp="1"/>
          </p:cNvSpPr>
          <p:nvPr>
            <p:ph type="body" sz="quarter" idx="12"/>
          </p:nvPr>
        </p:nvSpPr>
        <p:spPr>
          <a:xfrm>
            <a:off x="850899" y="2231136"/>
            <a:ext cx="4828032" cy="3566160"/>
          </a:xfrm>
        </p:spPr>
        <p:txBody>
          <a:bodyPr/>
          <a:lstStyle>
            <a:lvl1pPr marL="283464" indent="-283464">
              <a:lnSpc>
                <a:spcPct val="120000"/>
              </a:lnSpc>
              <a:spcBef>
                <a:spcPts val="0"/>
              </a:spcBef>
              <a:spcAft>
                <a:spcPts val="1200"/>
              </a:spcAft>
              <a:buFont typeface="Arial" panose="020B0604020202020204" pitchFamily="34" charset="0"/>
              <a:buChar cha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D5B031-92C7-C093-2551-D07457044EAC}"/>
              </a:ext>
            </a:extLst>
          </p:cNvPr>
          <p:cNvGrpSpPr/>
          <p:nvPr userDrawn="1"/>
        </p:nvGrpSpPr>
        <p:grpSpPr>
          <a:xfrm>
            <a:off x="-1" y="-2"/>
            <a:ext cx="12191610" cy="6858001"/>
            <a:chOff x="-1" y="-2"/>
            <a:chExt cx="12191610" cy="6858001"/>
          </a:xfrm>
        </p:grpSpPr>
        <p:pic>
          <p:nvPicPr>
            <p:cNvPr id="4" name="Picture Placeholder 14" descr="White modern architecture">
              <a:extLst>
                <a:ext uri="{FF2B5EF4-FFF2-40B4-BE49-F238E27FC236}">
                  <a16:creationId xmlns:a16="http://schemas.microsoft.com/office/drawing/2014/main" id="{21A49D77-8AEF-828A-03A8-2845B710DEEA}"/>
                </a:ext>
              </a:extLst>
            </p:cNvPr>
            <p:cNvPicPr>
              <a:picLocks noChangeAspect="1"/>
            </p:cNvPicPr>
            <p:nvPr/>
          </p:nvPicPr>
          <p:blipFill rotWithShape="1">
            <a:blip r:embed="rId2" cstate="print">
              <a:grayscl/>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rot="10800000">
              <a:off x="6155702" y="-2"/>
              <a:ext cx="6035907" cy="6858001"/>
            </a:xfrm>
            <a:prstGeom prst="rect">
              <a:avLst/>
            </a:prstGeom>
            <a:solidFill>
              <a:schemeClr val="accent1">
                <a:lumMod val="20000"/>
                <a:lumOff val="80000"/>
              </a:schemeClr>
            </a:solidFill>
          </p:spPr>
        </p:pic>
        <p:pic>
          <p:nvPicPr>
            <p:cNvPr id="5" name="Picture Placeholder 14" descr="White modern architecture">
              <a:extLst>
                <a:ext uri="{FF2B5EF4-FFF2-40B4-BE49-F238E27FC236}">
                  <a16:creationId xmlns:a16="http://schemas.microsoft.com/office/drawing/2014/main" id="{206EA98F-16E6-C607-6268-D08FD83B704F}"/>
                </a:ext>
              </a:extLst>
            </p:cNvPr>
            <p:cNvPicPr>
              <a:picLocks noChangeAspect="1"/>
            </p:cNvPicPr>
            <p:nvPr/>
          </p:nvPicPr>
          <p:blipFill rotWithShape="1">
            <a:blip r:embed="rId2" cstate="print">
              <a:grayscl/>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rot="10800000">
              <a:off x="-1" y="-2"/>
              <a:ext cx="6035907" cy="6858001"/>
            </a:xfrm>
            <a:prstGeom prst="rect">
              <a:avLst/>
            </a:prstGeom>
            <a:solidFill>
              <a:schemeClr val="accent1">
                <a:lumMod val="20000"/>
                <a:lumOff val="80000"/>
              </a:schemeClr>
            </a:solidFill>
          </p:spPr>
        </p:pic>
      </p:grpSp>
      <p:sp>
        <p:nvSpPr>
          <p:cNvPr id="7" name="Title 6">
            <a:extLst>
              <a:ext uri="{FF2B5EF4-FFF2-40B4-BE49-F238E27FC236}">
                <a16:creationId xmlns:a16="http://schemas.microsoft.com/office/drawing/2014/main" id="{7E6947B8-AA10-E633-EF28-E1A80069E880}"/>
              </a:ext>
            </a:extLst>
          </p:cNvPr>
          <p:cNvSpPr>
            <a:spLocks noGrp="1"/>
          </p:cNvSpPr>
          <p:nvPr>
            <p:ph type="title" hasCustomPrompt="1"/>
          </p:nvPr>
        </p:nvSpPr>
        <p:spPr>
          <a:xfrm>
            <a:off x="2648932" y="0"/>
            <a:ext cx="6894136" cy="6894136"/>
          </a:xfrm>
          <a:custGeom>
            <a:avLst/>
            <a:gdLst>
              <a:gd name="connsiteX0" fmla="*/ 3447068 w 6894136"/>
              <a:gd name="connsiteY0" fmla="*/ 0 h 6894136"/>
              <a:gd name="connsiteX1" fmla="*/ 6894136 w 6894136"/>
              <a:gd name="connsiteY1" fmla="*/ 3447068 h 6894136"/>
              <a:gd name="connsiteX2" fmla="*/ 3447068 w 6894136"/>
              <a:gd name="connsiteY2" fmla="*/ 6894136 h 6894136"/>
              <a:gd name="connsiteX3" fmla="*/ 0 w 6894136"/>
              <a:gd name="connsiteY3" fmla="*/ 3447068 h 6894136"/>
              <a:gd name="connsiteX4" fmla="*/ 3447068 w 6894136"/>
              <a:gd name="connsiteY4" fmla="*/ 0 h 6894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4136" h="6894136">
                <a:moveTo>
                  <a:pt x="3447068" y="0"/>
                </a:moveTo>
                <a:cubicBezTo>
                  <a:pt x="5350831" y="0"/>
                  <a:pt x="6894136" y="1543305"/>
                  <a:pt x="6894136" y="3447068"/>
                </a:cubicBezTo>
                <a:cubicBezTo>
                  <a:pt x="6894136" y="5350831"/>
                  <a:pt x="5350831" y="6894136"/>
                  <a:pt x="3447068" y="6894136"/>
                </a:cubicBezTo>
                <a:cubicBezTo>
                  <a:pt x="1543305" y="6894136"/>
                  <a:pt x="0" y="5350831"/>
                  <a:pt x="0" y="3447068"/>
                </a:cubicBezTo>
                <a:cubicBezTo>
                  <a:pt x="0" y="1543305"/>
                  <a:pt x="1543305" y="0"/>
                  <a:pt x="3447068" y="0"/>
                </a:cubicBezTo>
                <a:close/>
              </a:path>
            </a:pathLst>
          </a:custGeom>
          <a:solidFill>
            <a:schemeClr val="accent1"/>
          </a:solidFill>
        </p:spPr>
        <p:txBody>
          <a:bodyPr wrap="square" lIns="0" tIns="0" rIns="0" bIns="0" anchor="ctr">
            <a:noAutofit/>
          </a:bodyPr>
          <a:lstStyle>
            <a:lvl1pPr algn="ctr">
              <a:defRPr sz="4500" cap="all" baseline="0"/>
            </a:lvl1pPr>
          </a:lstStyle>
          <a:p>
            <a:r>
              <a:rPr lang="en-US" dirty="0"/>
              <a:t>CLICK TO EDIT MASTER TITLE STYLE</a:t>
            </a:r>
          </a:p>
        </p:txBody>
      </p:sp>
    </p:spTree>
    <p:extLst>
      <p:ext uri="{BB962C8B-B14F-4D97-AF65-F5344CB8AC3E}">
        <p14:creationId xmlns:p14="http://schemas.microsoft.com/office/powerpoint/2010/main" val="1547736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68680"/>
            <a:ext cx="5248656" cy="2157984"/>
          </a:xfrm>
        </p:spPr>
        <p:txBody>
          <a:bodyPr lIns="0" tIns="0" rIns="0" bIns="0">
            <a:noAutofit/>
          </a:bodyPr>
          <a:lstStyle>
            <a:lvl1pPr>
              <a:defRPr sz="3200" baseline="0"/>
            </a:lvl1pPr>
          </a:lstStyle>
          <a:p>
            <a:r>
              <a:rPr lang="en-US" dirty="0"/>
              <a:t>CLICK TO EDIT MASTER TITLE STYLE</a:t>
            </a:r>
          </a:p>
        </p:txBody>
      </p:sp>
      <p:sp>
        <p:nvSpPr>
          <p:cNvPr id="14" name="Picture Placeholder 13">
            <a:extLst>
              <a:ext uri="{FF2B5EF4-FFF2-40B4-BE49-F238E27FC236}">
                <a16:creationId xmlns:a16="http://schemas.microsoft.com/office/drawing/2014/main" id="{B075B629-22B4-B399-5D07-4652BF682138}"/>
              </a:ext>
            </a:extLst>
          </p:cNvPr>
          <p:cNvSpPr>
            <a:spLocks noGrp="1"/>
          </p:cNvSpPr>
          <p:nvPr>
            <p:ph type="pic" sz="quarter" idx="13"/>
          </p:nvPr>
        </p:nvSpPr>
        <p:spPr>
          <a:xfrm>
            <a:off x="0" y="3159126"/>
            <a:ext cx="4577463" cy="3698875"/>
          </a:xfrm>
          <a:custGeom>
            <a:avLst/>
            <a:gdLst>
              <a:gd name="connsiteX0" fmla="*/ 1934275 w 4577463"/>
              <a:gd name="connsiteY0" fmla="*/ 0 h 3698875"/>
              <a:gd name="connsiteX1" fmla="*/ 4577463 w 4577463"/>
              <a:gd name="connsiteY1" fmla="*/ 2643188 h 3698875"/>
              <a:gd name="connsiteX2" fmla="*/ 4369748 w 4577463"/>
              <a:gd name="connsiteY2" fmla="*/ 3672036 h 3698875"/>
              <a:gd name="connsiteX3" fmla="*/ 4356819 w 4577463"/>
              <a:gd name="connsiteY3" fmla="*/ 3698875 h 3698875"/>
              <a:gd name="connsiteX4" fmla="*/ 0 w 4577463"/>
              <a:gd name="connsiteY4" fmla="*/ 3698875 h 3698875"/>
              <a:gd name="connsiteX5" fmla="*/ 0 w 4577463"/>
              <a:gd name="connsiteY5" fmla="*/ 845097 h 3698875"/>
              <a:gd name="connsiteX6" fmla="*/ 87814 w 4577463"/>
              <a:gd name="connsiteY6" fmla="*/ 751885 h 3698875"/>
              <a:gd name="connsiteX7" fmla="*/ 1934275 w 4577463"/>
              <a:gd name="connsiteY7" fmla="*/ 0 h 369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7463" h="3698875">
                <a:moveTo>
                  <a:pt x="1934275" y="0"/>
                </a:moveTo>
                <a:cubicBezTo>
                  <a:pt x="3394067" y="0"/>
                  <a:pt x="4577463" y="1183396"/>
                  <a:pt x="4577463" y="2643188"/>
                </a:cubicBezTo>
                <a:cubicBezTo>
                  <a:pt x="4577463" y="3008136"/>
                  <a:pt x="4503501" y="3355810"/>
                  <a:pt x="4369748" y="3672036"/>
                </a:cubicBezTo>
                <a:lnTo>
                  <a:pt x="4356819" y="3698875"/>
                </a:lnTo>
                <a:lnTo>
                  <a:pt x="0" y="3698875"/>
                </a:lnTo>
                <a:lnTo>
                  <a:pt x="0" y="845097"/>
                </a:lnTo>
                <a:lnTo>
                  <a:pt x="87814" y="751885"/>
                </a:lnTo>
                <a:cubicBezTo>
                  <a:pt x="564249" y="286676"/>
                  <a:pt x="1215784" y="0"/>
                  <a:pt x="1934275" y="0"/>
                </a:cubicBezTo>
                <a:close/>
              </a:path>
            </a:pathLst>
          </a:custGeom>
        </p:spPr>
        <p:txBody>
          <a:bodyPr wrap="square">
            <a:noAutofit/>
          </a:bodyPr>
          <a:lstStyle>
            <a:lvl1pPr algn="ctr">
              <a:defRPr/>
            </a:lvl1pPr>
          </a:lstStyle>
          <a:p>
            <a:endParaRPr lang="en-US" dirty="0"/>
          </a:p>
        </p:txBody>
      </p:sp>
      <p:sp>
        <p:nvSpPr>
          <p:cNvPr id="5" name="Content Placeholder 3">
            <a:extLst>
              <a:ext uri="{FF2B5EF4-FFF2-40B4-BE49-F238E27FC236}">
                <a16:creationId xmlns:a16="http://schemas.microsoft.com/office/drawing/2014/main" id="{C1B16EE8-89D3-7E4F-90BE-68EAAD85CBB7}"/>
              </a:ext>
            </a:extLst>
          </p:cNvPr>
          <p:cNvSpPr>
            <a:spLocks noGrp="1"/>
          </p:cNvSpPr>
          <p:nvPr>
            <p:ph sz="half" idx="12"/>
          </p:nvPr>
        </p:nvSpPr>
        <p:spPr>
          <a:xfrm>
            <a:off x="6729984" y="786384"/>
            <a:ext cx="4617720" cy="2770632"/>
          </a:xfrm>
        </p:spPr>
        <p:txBody>
          <a:bodyPr lIns="0" tIns="0" rIns="0" bIns="0">
            <a:normAutofit/>
          </a:bodyPr>
          <a:lstStyle>
            <a:lvl1pPr>
              <a:lnSpc>
                <a:spcPct val="120000"/>
              </a:lnSpc>
              <a:spcBef>
                <a:spcPts val="0"/>
              </a:spcBef>
              <a:spcAft>
                <a:spcPts val="1200"/>
              </a:spcAft>
              <a:defRPr sz="1800" b="1" cap="all" baseline="0">
                <a:latin typeface="+mn-lt"/>
              </a:defRPr>
            </a:lvl1pPr>
            <a:lvl2pPr marL="0">
              <a:lnSpc>
                <a:spcPct val="120000"/>
              </a:lnSpc>
              <a:spcBef>
                <a:spcPts val="0"/>
              </a:spcBef>
              <a:spcAft>
                <a:spcPts val="1200"/>
              </a:spcAft>
              <a:defRPr>
                <a:latin typeface="+mn-lt"/>
              </a:defRPr>
            </a:lvl2pPr>
            <a:lvl3pPr marL="283464" indent="-342900">
              <a:lnSpc>
                <a:spcPct val="120000"/>
              </a:lnSpc>
              <a:buFont typeface="Arial" panose="020B0604020202020204" pitchFamily="34" charset="0"/>
              <a:buChar char="•"/>
              <a:defRPr>
                <a:latin typeface="+mn-lt"/>
              </a:defRPr>
            </a:lvl3pPr>
            <a:lvl4pPr marL="548640" indent="-285750">
              <a:lnSpc>
                <a:spcPct val="120000"/>
              </a:lnSpc>
              <a:buFont typeface="Arial" panose="020B0604020202020204" pitchFamily="34" charset="0"/>
              <a:buChar char="•"/>
              <a:defRPr>
                <a:latin typeface="+mn-lt"/>
              </a:defRPr>
            </a:lvl4pPr>
            <a:lvl5pPr marL="822960" indent="-285750">
              <a:lnSpc>
                <a:spcPct val="120000"/>
              </a:lnSpc>
              <a:buFont typeface="Arial" panose="020B0604020202020204" pitchFamily="34" charset="0"/>
              <a:buChar cha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729984" y="3858768"/>
            <a:ext cx="4617720" cy="2770632"/>
          </a:xfrm>
        </p:spPr>
        <p:txBody>
          <a:bodyPr lIns="0" tIns="0" rIns="0" bIns="0">
            <a:normAutofit/>
          </a:bodyPr>
          <a:lstStyle>
            <a:lvl1pPr>
              <a:lnSpc>
                <a:spcPct val="120000"/>
              </a:lnSpc>
              <a:spcBef>
                <a:spcPts val="0"/>
              </a:spcBef>
              <a:spcAft>
                <a:spcPts val="1200"/>
              </a:spcAft>
              <a:defRPr sz="1800" b="1" cap="all" baseline="0">
                <a:latin typeface="+mn-lt"/>
              </a:defRPr>
            </a:lvl1pPr>
            <a:lvl2pPr marL="283464" indent="-283464">
              <a:lnSpc>
                <a:spcPct val="120000"/>
              </a:lnSpc>
              <a:spcBef>
                <a:spcPts val="0"/>
              </a:spcBef>
              <a:spcAft>
                <a:spcPts val="1200"/>
              </a:spcAft>
              <a:buFont typeface="Arial" panose="020B0604020202020204" pitchFamily="34" charset="0"/>
              <a:buChar cha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392" y="182880"/>
            <a:ext cx="10122632" cy="1307592"/>
          </a:xfrm>
        </p:spPr>
        <p:txBody>
          <a:bodyPr anchor="b">
            <a:noAutofit/>
          </a:bodyPr>
          <a:lstStyle>
            <a:lvl1pPr algn="l">
              <a:defRPr sz="32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392" y="1837944"/>
            <a:ext cx="10085832" cy="1426464"/>
          </a:xfrm>
        </p:spPr>
        <p:txBody>
          <a:bodyPr lIns="0" tIns="45720" rIns="91440" bIns="45720">
            <a:noAutofit/>
          </a:bodyPr>
          <a:lstStyle>
            <a:lvl1pPr>
              <a:lnSpc>
                <a:spcPct val="120000"/>
              </a:lnSpc>
              <a:spcBef>
                <a:spcPts val="0"/>
              </a:spcBef>
              <a:spcAft>
                <a:spcPts val="1200"/>
              </a:spcAft>
              <a:defRPr sz="18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dirty="0"/>
              <a:t>Click to edit Master text styles</a:t>
            </a:r>
          </a:p>
          <a:p>
            <a:pPr lvl="1"/>
            <a:r>
              <a:rPr lang="en-US" dirty="0"/>
              <a:t>Second level</a:t>
            </a:r>
          </a:p>
          <a:p>
            <a:pPr lvl="2"/>
            <a:r>
              <a:rPr lang="en-US" dirty="0"/>
              <a:t>Third level</a:t>
            </a:r>
          </a:p>
        </p:txBody>
      </p:sp>
      <p:sp>
        <p:nvSpPr>
          <p:cNvPr id="6" name="Content Placeholder 3">
            <a:extLst>
              <a:ext uri="{FF2B5EF4-FFF2-40B4-BE49-F238E27FC236}">
                <a16:creationId xmlns:a16="http://schemas.microsoft.com/office/drawing/2014/main" id="{7731A911-7B7E-249D-2D6A-132D4B395A3C}"/>
              </a:ext>
            </a:extLst>
          </p:cNvPr>
          <p:cNvSpPr>
            <a:spLocks noGrp="1"/>
          </p:cNvSpPr>
          <p:nvPr>
            <p:ph sz="half" idx="12"/>
          </p:nvPr>
        </p:nvSpPr>
        <p:spPr>
          <a:xfrm>
            <a:off x="850392" y="3950208"/>
            <a:ext cx="10085832" cy="2331720"/>
          </a:xfrm>
        </p:spPr>
        <p:txBody>
          <a:bodyPr lIns="0" tIns="0" rIns="0" bIns="0">
            <a:noAutofit/>
          </a:bodyPr>
          <a:lstStyle>
            <a:lvl1pPr>
              <a:lnSpc>
                <a:spcPct val="120000"/>
              </a:lnSpc>
              <a:spcBef>
                <a:spcPts val="0"/>
              </a:spcBef>
              <a:spcAft>
                <a:spcPts val="1200"/>
              </a:spcAft>
              <a:defRPr sz="18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dirty="0"/>
              <a:t>Click to edit Master text styles</a:t>
            </a:r>
          </a:p>
          <a:p>
            <a:pPr lvl="1"/>
            <a:r>
              <a:rPr lang="en-US" dirty="0"/>
              <a:t>Second level</a:t>
            </a:r>
          </a:p>
          <a:p>
            <a:pPr lvl="2"/>
            <a:r>
              <a:rPr lang="en-US" dirty="0"/>
              <a:t>Third level</a:t>
            </a:r>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189482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51" r:id="rId3"/>
    <p:sldLayoutId id="2147483664" r:id="rId4"/>
    <p:sldLayoutId id="2147483659" r:id="rId5"/>
    <p:sldLayoutId id="2147483654" r:id="rId6"/>
    <p:sldLayoutId id="2147483667" r:id="rId7"/>
    <p:sldLayoutId id="2147483665" r:id="rId8"/>
    <p:sldLayoutId id="2147483669" r:id="rId9"/>
    <p:sldLayoutId id="2147483670" r:id="rId10"/>
    <p:sldLayoutId id="2147483652" r:id="rId11"/>
    <p:sldLayoutId id="2147483656" r:id="rId12"/>
    <p:sldLayoutId id="2147483663" r:id="rId13"/>
  </p:sldLayoutIdLst>
  <p:hf hdr="0" ftr="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10.xml"/><Relationship Id="rId5" Type="http://schemas.openxmlformats.org/officeDocument/2006/relationships/image" Target="../media/image6.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shorturl.at/SRzF1"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9.png"/><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C5300-AC43-F396-6E83-73A31578C20E}"/>
              </a:ext>
            </a:extLst>
          </p:cNvPr>
          <p:cNvSpPr>
            <a:spLocks noGrp="1"/>
          </p:cNvSpPr>
          <p:nvPr>
            <p:ph type="ctrTitle"/>
          </p:nvPr>
        </p:nvSpPr>
        <p:spPr>
          <a:xfrm>
            <a:off x="816767" y="1872342"/>
            <a:ext cx="6757416" cy="2975963"/>
          </a:xfrm>
        </p:spPr>
        <p:txBody>
          <a:bodyPr/>
          <a:lstStyle/>
          <a:p>
            <a:br>
              <a:rPr lang="en-US" dirty="0"/>
            </a:br>
            <a:r>
              <a:rPr lang="en-IN" dirty="0"/>
              <a:t>Business Insights 360</a:t>
            </a:r>
            <a:br>
              <a:rPr lang="en-IN" sz="4800" dirty="0">
                <a:latin typeface="Verdana"/>
                <a:cs typeface="Verdana"/>
              </a:rPr>
            </a:br>
            <a:endParaRPr lang="en-US" dirty="0"/>
          </a:p>
        </p:txBody>
      </p:sp>
      <p:sp>
        <p:nvSpPr>
          <p:cNvPr id="3" name="Subtitle 2">
            <a:extLst>
              <a:ext uri="{FF2B5EF4-FFF2-40B4-BE49-F238E27FC236}">
                <a16:creationId xmlns:a16="http://schemas.microsoft.com/office/drawing/2014/main" id="{6A3BE460-3185-CD59-0215-356A228DF2B6}"/>
              </a:ext>
            </a:extLst>
          </p:cNvPr>
          <p:cNvSpPr>
            <a:spLocks noGrp="1"/>
          </p:cNvSpPr>
          <p:nvPr>
            <p:ph type="subTitle" idx="1"/>
          </p:nvPr>
        </p:nvSpPr>
        <p:spPr>
          <a:xfrm>
            <a:off x="2275114" y="417444"/>
            <a:ext cx="5956594" cy="883258"/>
          </a:xfrm>
        </p:spPr>
        <p:txBody>
          <a:bodyPr/>
          <a:lstStyle/>
          <a:p>
            <a:r>
              <a:rPr lang="en-IN" dirty="0"/>
              <a:t>ATLIQ HARDWARE</a:t>
            </a:r>
            <a:endParaRPr lang="en-US" dirty="0"/>
          </a:p>
        </p:txBody>
      </p:sp>
      <p:pic>
        <p:nvPicPr>
          <p:cNvPr id="4" name="object 9">
            <a:extLst>
              <a:ext uri="{FF2B5EF4-FFF2-40B4-BE49-F238E27FC236}">
                <a16:creationId xmlns:a16="http://schemas.microsoft.com/office/drawing/2014/main" id="{22EA208F-189D-B7ED-43B5-3D6DD9814137}"/>
              </a:ext>
            </a:extLst>
          </p:cNvPr>
          <p:cNvPicPr/>
          <p:nvPr/>
        </p:nvPicPr>
        <p:blipFill>
          <a:blip r:embed="rId2" cstate="print"/>
          <a:stretch>
            <a:fillRect/>
          </a:stretch>
        </p:blipFill>
        <p:spPr>
          <a:xfrm>
            <a:off x="1028700" y="587868"/>
            <a:ext cx="781049" cy="761999"/>
          </a:xfrm>
          <a:prstGeom prst="rect">
            <a:avLst/>
          </a:prstGeom>
        </p:spPr>
      </p:pic>
    </p:spTree>
    <p:extLst>
      <p:ext uri="{BB962C8B-B14F-4D97-AF65-F5344CB8AC3E}">
        <p14:creationId xmlns:p14="http://schemas.microsoft.com/office/powerpoint/2010/main" val="3867488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53FA7-34CD-ECA2-BFFD-1B5603A39F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318041-FEFB-918D-7675-1DBF7E3DB387}"/>
              </a:ext>
            </a:extLst>
          </p:cNvPr>
          <p:cNvSpPr>
            <a:spLocks noGrp="1"/>
          </p:cNvSpPr>
          <p:nvPr>
            <p:ph type="title"/>
          </p:nvPr>
        </p:nvSpPr>
        <p:spPr>
          <a:xfrm>
            <a:off x="850392" y="180754"/>
            <a:ext cx="10122632" cy="1307592"/>
          </a:xfrm>
        </p:spPr>
        <p:txBody>
          <a:bodyPr/>
          <a:lstStyle/>
          <a:p>
            <a:r>
              <a:rPr lang="en-US" dirty="0"/>
              <a:t>TOOLS USED</a:t>
            </a:r>
          </a:p>
        </p:txBody>
      </p:sp>
      <p:sp>
        <p:nvSpPr>
          <p:cNvPr id="3" name="Content Placeholder 2">
            <a:extLst>
              <a:ext uri="{FF2B5EF4-FFF2-40B4-BE49-F238E27FC236}">
                <a16:creationId xmlns:a16="http://schemas.microsoft.com/office/drawing/2014/main" id="{7C308B70-2558-91AB-B5A9-0572BD082E60}"/>
              </a:ext>
            </a:extLst>
          </p:cNvPr>
          <p:cNvSpPr>
            <a:spLocks noGrp="1"/>
          </p:cNvSpPr>
          <p:nvPr>
            <p:ph sz="half" idx="2"/>
          </p:nvPr>
        </p:nvSpPr>
        <p:spPr>
          <a:xfrm>
            <a:off x="850392" y="2210072"/>
            <a:ext cx="10085832" cy="1762464"/>
          </a:xfrm>
        </p:spPr>
        <p:txBody>
          <a:bodyPr/>
          <a:lstStyle/>
          <a:p>
            <a:pPr marL="285750" marR="5080" indent="-285750">
              <a:buFont typeface="Arial" panose="020B0604020202020204" pitchFamily="34" charset="0"/>
              <a:buChar char="•"/>
            </a:pPr>
            <a:r>
              <a:rPr lang="en-US" altLang="en-US" dirty="0"/>
              <a:t>For Data Visualization : Power BI Software</a:t>
            </a:r>
          </a:p>
          <a:p>
            <a:pPr marL="285750" marR="5080" indent="-285750">
              <a:buFont typeface="Arial" panose="020B0604020202020204" pitchFamily="34" charset="0"/>
              <a:buChar char="•"/>
            </a:pPr>
            <a:r>
              <a:rPr lang="en-US" altLang="en-US" dirty="0"/>
              <a:t>For Data Collection and Retrieval : MySQL workbench</a:t>
            </a:r>
            <a:endParaRPr lang="en-US" dirty="0"/>
          </a:p>
          <a:p>
            <a:pPr marL="285750" marR="5080" lvl="0" indent="-285750" fontAlgn="base">
              <a:buFont typeface="Arial" panose="020B0604020202020204" pitchFamily="34" charset="0"/>
              <a:buChar char="•"/>
            </a:pPr>
            <a:r>
              <a:rPr lang="en-US" dirty="0"/>
              <a:t>For Miscellaneous Files import and analysis : Microsoft Excel</a:t>
            </a:r>
          </a:p>
          <a:p>
            <a:pPr marL="285750" marR="5080" lvl="0" indent="-285750" fontAlgn="base">
              <a:buFont typeface="Arial" panose="020B0604020202020204" pitchFamily="34" charset="0"/>
              <a:buChar char="•"/>
            </a:pPr>
            <a:r>
              <a:rPr lang="en-US" dirty="0"/>
              <a:t>For Publishing and Sharing Dashboard : Power BI Service</a:t>
            </a:r>
          </a:p>
          <a:p>
            <a:pPr marL="285750" marR="5080" indent="-285750">
              <a:buFont typeface="Arial" panose="020B0604020202020204" pitchFamily="34" charset="0"/>
              <a:buChar char="•"/>
            </a:pPr>
            <a:endParaRPr lang="en-US" dirty="0"/>
          </a:p>
          <a:p>
            <a:endParaRPr lang="en-US" dirty="0"/>
          </a:p>
        </p:txBody>
      </p:sp>
      <p:sp>
        <p:nvSpPr>
          <p:cNvPr id="5" name="Slide Number Placeholder 4">
            <a:extLst>
              <a:ext uri="{FF2B5EF4-FFF2-40B4-BE49-F238E27FC236}">
                <a16:creationId xmlns:a16="http://schemas.microsoft.com/office/drawing/2014/main" id="{B1C0F74E-9B39-ED24-16F2-66BB7B5F3AFC}"/>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10</a:t>
            </a:fld>
            <a:endParaRPr lang="en-US" dirty="0"/>
          </a:p>
        </p:txBody>
      </p:sp>
      <p:sp>
        <p:nvSpPr>
          <p:cNvPr id="33" name="Rectangle 32">
            <a:extLst>
              <a:ext uri="{FF2B5EF4-FFF2-40B4-BE49-F238E27FC236}">
                <a16:creationId xmlns:a16="http://schemas.microsoft.com/office/drawing/2014/main" id="{9F3E7D63-70AA-45A4-1CCA-3F391869F500}"/>
              </a:ext>
              <a:ext uri="{C183D7F6-B498-43B3-948B-1728B52AA6E4}">
                <adec:decorative xmlns:adec="http://schemas.microsoft.com/office/drawing/2017/decorative" val="1"/>
              </a:ext>
            </a:extLst>
          </p:cNvPr>
          <p:cNvSpPr/>
          <p:nvPr/>
        </p:nvSpPr>
        <p:spPr>
          <a:xfrm rot="5400000">
            <a:off x="5665043" y="3080294"/>
            <a:ext cx="566929" cy="6988486"/>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pic>
        <p:nvPicPr>
          <p:cNvPr id="32" name="Picture Placeholder 31" descr="Close up of skyscrapers">
            <a:extLst>
              <a:ext uri="{FF2B5EF4-FFF2-40B4-BE49-F238E27FC236}">
                <a16:creationId xmlns:a16="http://schemas.microsoft.com/office/drawing/2014/main" id="{435CC46F-7377-E4C2-6120-03F01B6A789C}"/>
              </a:ext>
            </a:extLst>
          </p:cNvPr>
          <p:cNvPicPr>
            <a:picLocks noChangeAspect="1"/>
          </p:cNvPicPr>
          <p:nvPr/>
        </p:nvPicPr>
        <p:blipFill>
          <a:blip r:embed="rId2"/>
          <a:srcRect t="52" b="52"/>
          <a:stretch/>
        </p:blipFill>
        <p:spPr>
          <a:xfrm>
            <a:off x="7779842" y="4242816"/>
            <a:ext cx="4123944" cy="2615184"/>
          </a:xfrm>
          <a:prstGeom prst="rect">
            <a:avLst/>
          </a:prstGeom>
          <a:noFill/>
        </p:spPr>
      </p:pic>
      <p:pic>
        <p:nvPicPr>
          <p:cNvPr id="4" name="object 9">
            <a:extLst>
              <a:ext uri="{FF2B5EF4-FFF2-40B4-BE49-F238E27FC236}">
                <a16:creationId xmlns:a16="http://schemas.microsoft.com/office/drawing/2014/main" id="{76A4E531-4E75-798C-8AB1-BAC51973219E}"/>
              </a:ext>
            </a:extLst>
          </p:cNvPr>
          <p:cNvPicPr/>
          <p:nvPr/>
        </p:nvPicPr>
        <p:blipFill>
          <a:blip r:embed="rId3" cstate="print"/>
          <a:stretch>
            <a:fillRect/>
          </a:stretch>
        </p:blipFill>
        <p:spPr>
          <a:xfrm>
            <a:off x="11359896" y="6096001"/>
            <a:ext cx="781049" cy="761999"/>
          </a:xfrm>
          <a:prstGeom prst="rect">
            <a:avLst/>
          </a:prstGeom>
        </p:spPr>
      </p:pic>
    </p:spTree>
    <p:extLst>
      <p:ext uri="{BB962C8B-B14F-4D97-AF65-F5344CB8AC3E}">
        <p14:creationId xmlns:p14="http://schemas.microsoft.com/office/powerpoint/2010/main" val="2478920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E73C6-91DA-93B8-12D9-587301F15B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569481-AE59-D7F0-FF55-EFF5F38079EE}"/>
              </a:ext>
            </a:extLst>
          </p:cNvPr>
          <p:cNvSpPr>
            <a:spLocks noGrp="1"/>
          </p:cNvSpPr>
          <p:nvPr>
            <p:ph type="title"/>
          </p:nvPr>
        </p:nvSpPr>
        <p:spPr>
          <a:xfrm>
            <a:off x="2648932" y="0"/>
            <a:ext cx="6894136" cy="6894136"/>
          </a:xfrm>
        </p:spPr>
        <p:txBody>
          <a:bodyPr/>
          <a:lstStyle/>
          <a:p>
            <a:r>
              <a:rPr lang="en-US" dirty="0"/>
              <a:t>DATASET AND DATA MODELLING</a:t>
            </a:r>
            <a:br>
              <a:rPr lang="en-US" dirty="0"/>
            </a:br>
            <a:r>
              <a:rPr lang="en-US" dirty="0"/>
              <a:t>overview</a:t>
            </a:r>
          </a:p>
        </p:txBody>
      </p:sp>
      <p:pic>
        <p:nvPicPr>
          <p:cNvPr id="4" name="object 9">
            <a:extLst>
              <a:ext uri="{FF2B5EF4-FFF2-40B4-BE49-F238E27FC236}">
                <a16:creationId xmlns:a16="http://schemas.microsoft.com/office/drawing/2014/main" id="{8CFCF58D-855D-FBB2-9D1A-BB43D5B1C34C}"/>
              </a:ext>
            </a:extLst>
          </p:cNvPr>
          <p:cNvPicPr/>
          <p:nvPr/>
        </p:nvPicPr>
        <p:blipFill>
          <a:blip r:embed="rId2" cstate="print"/>
          <a:stretch>
            <a:fillRect/>
          </a:stretch>
        </p:blipFill>
        <p:spPr>
          <a:xfrm>
            <a:off x="11359896" y="6096001"/>
            <a:ext cx="781049" cy="761999"/>
          </a:xfrm>
          <a:prstGeom prst="rect">
            <a:avLst/>
          </a:prstGeom>
        </p:spPr>
      </p:pic>
    </p:spTree>
    <p:extLst>
      <p:ext uri="{BB962C8B-B14F-4D97-AF65-F5344CB8AC3E}">
        <p14:creationId xmlns:p14="http://schemas.microsoft.com/office/powerpoint/2010/main" val="1662944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F306E5-F627-20F9-CA18-6D4C725CE7A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0873BE7-5BC9-16A3-BD43-743500C63503}"/>
              </a:ext>
            </a:extLst>
          </p:cNvPr>
          <p:cNvSpPr>
            <a:spLocks noGrp="1"/>
          </p:cNvSpPr>
          <p:nvPr>
            <p:ph type="title"/>
          </p:nvPr>
        </p:nvSpPr>
        <p:spPr>
          <a:xfrm>
            <a:off x="850391" y="294623"/>
            <a:ext cx="10085832" cy="718761"/>
          </a:xfrm>
        </p:spPr>
        <p:txBody>
          <a:bodyPr/>
          <a:lstStyle/>
          <a:p>
            <a:r>
              <a:rPr lang="en-US" dirty="0"/>
              <a:t>DATASET OVERVIEW :</a:t>
            </a:r>
          </a:p>
        </p:txBody>
      </p:sp>
      <p:sp>
        <p:nvSpPr>
          <p:cNvPr id="6" name="Content Placeholder 5">
            <a:extLst>
              <a:ext uri="{FF2B5EF4-FFF2-40B4-BE49-F238E27FC236}">
                <a16:creationId xmlns:a16="http://schemas.microsoft.com/office/drawing/2014/main" id="{BADE713C-E4B1-50D1-A98E-24DF2C6E8322}"/>
              </a:ext>
            </a:extLst>
          </p:cNvPr>
          <p:cNvSpPr>
            <a:spLocks noGrp="1"/>
          </p:cNvSpPr>
          <p:nvPr>
            <p:ph sz="half" idx="2"/>
          </p:nvPr>
        </p:nvSpPr>
        <p:spPr>
          <a:xfrm>
            <a:off x="850391" y="1528306"/>
            <a:ext cx="10366957" cy="4894267"/>
          </a:xfrm>
        </p:spPr>
        <p:txBody>
          <a:bodyPr/>
          <a:lstStyle/>
          <a:p>
            <a:r>
              <a:rPr lang="en-US" b="1" dirty="0"/>
              <a:t>Fiscal Year :</a:t>
            </a:r>
          </a:p>
          <a:p>
            <a:r>
              <a:rPr lang="en-US" b="1" dirty="0">
                <a:highlight>
                  <a:srgbClr val="FFFF00"/>
                </a:highlight>
              </a:rPr>
              <a:t>September – August</a:t>
            </a:r>
          </a:p>
          <a:p>
            <a:endParaRPr lang="en-US" b="1" dirty="0"/>
          </a:p>
          <a:p>
            <a:r>
              <a:rPr lang="en-US" b="1" dirty="0"/>
              <a:t>Actual Data :</a:t>
            </a:r>
          </a:p>
          <a:p>
            <a:r>
              <a:rPr lang="en-US" b="1" dirty="0">
                <a:highlight>
                  <a:srgbClr val="FFFF00"/>
                </a:highlight>
              </a:rPr>
              <a:t>2018, 2019, 2020, 2021, 2022 Est (Till DEC)</a:t>
            </a:r>
          </a:p>
          <a:p>
            <a:endParaRPr lang="en-US" b="1" dirty="0">
              <a:highlight>
                <a:srgbClr val="FFFF00"/>
              </a:highlight>
            </a:endParaRPr>
          </a:p>
          <a:p>
            <a:pPr marL="457200" lvl="1" indent="0">
              <a:buNone/>
            </a:pPr>
            <a:endParaRPr lang="en-US" dirty="0"/>
          </a:p>
          <a:p>
            <a:endParaRPr lang="en-US" dirty="0"/>
          </a:p>
        </p:txBody>
      </p:sp>
      <p:sp>
        <p:nvSpPr>
          <p:cNvPr id="4" name="Slide Number Placeholder 3">
            <a:extLst>
              <a:ext uri="{FF2B5EF4-FFF2-40B4-BE49-F238E27FC236}">
                <a16:creationId xmlns:a16="http://schemas.microsoft.com/office/drawing/2014/main" id="{8C83A159-835C-74BD-B7B7-7A6651A9E6D9}"/>
              </a:ext>
            </a:extLst>
          </p:cNvPr>
          <p:cNvSpPr>
            <a:spLocks noGrp="1"/>
          </p:cNvSpPr>
          <p:nvPr>
            <p:ph type="sldNum" sz="quarter" idx="35"/>
          </p:nvPr>
        </p:nvSpPr>
        <p:spPr>
          <a:xfrm rot="16200000">
            <a:off x="11716512" y="6382510"/>
            <a:ext cx="566928" cy="384048"/>
          </a:xfrm>
        </p:spPr>
        <p:txBody>
          <a:bodyPr/>
          <a:lstStyle/>
          <a:p>
            <a:fld id="{09A01C0A-2BB6-49E7-91A3-DCB9F9F59583}" type="slidenum">
              <a:rPr lang="en-US" smtClean="0"/>
              <a:pPr/>
              <a:t>12</a:t>
            </a:fld>
            <a:endParaRPr lang="en-US" dirty="0"/>
          </a:p>
        </p:txBody>
      </p:sp>
      <p:pic>
        <p:nvPicPr>
          <p:cNvPr id="2" name="object 9">
            <a:extLst>
              <a:ext uri="{FF2B5EF4-FFF2-40B4-BE49-F238E27FC236}">
                <a16:creationId xmlns:a16="http://schemas.microsoft.com/office/drawing/2014/main" id="{AFBA7DAE-1C0B-788D-36BB-54C1F4403E32}"/>
              </a:ext>
            </a:extLst>
          </p:cNvPr>
          <p:cNvPicPr/>
          <p:nvPr/>
        </p:nvPicPr>
        <p:blipFill>
          <a:blip r:embed="rId2" cstate="print"/>
          <a:stretch>
            <a:fillRect/>
          </a:stretch>
        </p:blipFill>
        <p:spPr>
          <a:xfrm>
            <a:off x="11359896" y="6096001"/>
            <a:ext cx="781049" cy="761999"/>
          </a:xfrm>
          <a:prstGeom prst="rect">
            <a:avLst/>
          </a:prstGeom>
        </p:spPr>
      </p:pic>
    </p:spTree>
    <p:extLst>
      <p:ext uri="{BB962C8B-B14F-4D97-AF65-F5344CB8AC3E}">
        <p14:creationId xmlns:p14="http://schemas.microsoft.com/office/powerpoint/2010/main" val="534608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F096C5E-DC1F-D26B-A71E-5322020B8A7E}"/>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13</a:t>
            </a:fld>
            <a:endParaRPr lang="en-US" dirty="0"/>
          </a:p>
        </p:txBody>
      </p:sp>
      <p:pic>
        <p:nvPicPr>
          <p:cNvPr id="10" name="object 4">
            <a:extLst>
              <a:ext uri="{FF2B5EF4-FFF2-40B4-BE49-F238E27FC236}">
                <a16:creationId xmlns:a16="http://schemas.microsoft.com/office/drawing/2014/main" id="{DB21BBE2-1A95-756F-C54F-CF0FFAC3CC60}"/>
              </a:ext>
            </a:extLst>
          </p:cNvPr>
          <p:cNvPicPr/>
          <p:nvPr/>
        </p:nvPicPr>
        <p:blipFill>
          <a:blip r:embed="rId2" cstate="print"/>
          <a:stretch>
            <a:fillRect/>
          </a:stretch>
        </p:blipFill>
        <p:spPr>
          <a:xfrm>
            <a:off x="82675" y="283468"/>
            <a:ext cx="8784039" cy="6433018"/>
          </a:xfrm>
          <a:prstGeom prst="rect">
            <a:avLst/>
          </a:prstGeom>
        </p:spPr>
      </p:pic>
      <p:sp>
        <p:nvSpPr>
          <p:cNvPr id="11" name="object 5">
            <a:extLst>
              <a:ext uri="{FF2B5EF4-FFF2-40B4-BE49-F238E27FC236}">
                <a16:creationId xmlns:a16="http://schemas.microsoft.com/office/drawing/2014/main" id="{E2F53EA3-AD90-EB1D-A060-6E3C42C6CA45}"/>
              </a:ext>
            </a:extLst>
          </p:cNvPr>
          <p:cNvSpPr/>
          <p:nvPr/>
        </p:nvSpPr>
        <p:spPr>
          <a:xfrm>
            <a:off x="9147712" y="4572000"/>
            <a:ext cx="2603745" cy="1899150"/>
          </a:xfrm>
          <a:custGeom>
            <a:avLst/>
            <a:gdLst/>
            <a:ahLst/>
            <a:cxnLst/>
            <a:rect l="l" t="t" r="r" b="b"/>
            <a:pathLst>
              <a:path w="5393690" h="1586229">
                <a:moveTo>
                  <a:pt x="2170346" y="1586167"/>
                </a:moveTo>
                <a:lnTo>
                  <a:pt x="2124887" y="1586002"/>
                </a:lnTo>
                <a:lnTo>
                  <a:pt x="2076519" y="1583389"/>
                </a:lnTo>
                <a:lnTo>
                  <a:pt x="2025858" y="1578856"/>
                </a:lnTo>
                <a:lnTo>
                  <a:pt x="1973522" y="1572930"/>
                </a:lnTo>
                <a:lnTo>
                  <a:pt x="1920126" y="1566141"/>
                </a:lnTo>
                <a:lnTo>
                  <a:pt x="1866289" y="1559014"/>
                </a:lnTo>
                <a:lnTo>
                  <a:pt x="1812626" y="1552079"/>
                </a:lnTo>
                <a:lnTo>
                  <a:pt x="1759755" y="1545862"/>
                </a:lnTo>
                <a:lnTo>
                  <a:pt x="1708293" y="1540892"/>
                </a:lnTo>
                <a:lnTo>
                  <a:pt x="1658856" y="1537697"/>
                </a:lnTo>
                <a:lnTo>
                  <a:pt x="1612062" y="1536803"/>
                </a:lnTo>
                <a:lnTo>
                  <a:pt x="1568527" y="1538739"/>
                </a:lnTo>
                <a:lnTo>
                  <a:pt x="1512548" y="1542457"/>
                </a:lnTo>
                <a:lnTo>
                  <a:pt x="1459130" y="1544154"/>
                </a:lnTo>
                <a:lnTo>
                  <a:pt x="1407677" y="1544233"/>
                </a:lnTo>
                <a:lnTo>
                  <a:pt x="1357592" y="1543097"/>
                </a:lnTo>
                <a:lnTo>
                  <a:pt x="1308277" y="1541147"/>
                </a:lnTo>
                <a:lnTo>
                  <a:pt x="1209567" y="1536417"/>
                </a:lnTo>
                <a:lnTo>
                  <a:pt x="1158979" y="1534441"/>
                </a:lnTo>
                <a:lnTo>
                  <a:pt x="1106771" y="1533261"/>
                </a:lnTo>
                <a:lnTo>
                  <a:pt x="1052347" y="1533279"/>
                </a:lnTo>
                <a:lnTo>
                  <a:pt x="995109" y="1534898"/>
                </a:lnTo>
                <a:lnTo>
                  <a:pt x="956769" y="1536904"/>
                </a:lnTo>
                <a:lnTo>
                  <a:pt x="914701" y="1539671"/>
                </a:lnTo>
                <a:lnTo>
                  <a:pt x="869352" y="1543055"/>
                </a:lnTo>
                <a:lnTo>
                  <a:pt x="821167" y="1546910"/>
                </a:lnTo>
                <a:lnTo>
                  <a:pt x="664064" y="1559849"/>
                </a:lnTo>
                <a:lnTo>
                  <a:pt x="609000" y="1564136"/>
                </a:lnTo>
                <a:lnTo>
                  <a:pt x="553333" y="1568167"/>
                </a:lnTo>
                <a:lnTo>
                  <a:pt x="497507" y="1571797"/>
                </a:lnTo>
                <a:lnTo>
                  <a:pt x="441970" y="1574882"/>
                </a:lnTo>
                <a:lnTo>
                  <a:pt x="387168" y="1577274"/>
                </a:lnTo>
                <a:lnTo>
                  <a:pt x="333546" y="1578831"/>
                </a:lnTo>
                <a:lnTo>
                  <a:pt x="281552" y="1579404"/>
                </a:lnTo>
                <a:lnTo>
                  <a:pt x="231631" y="1578851"/>
                </a:lnTo>
                <a:lnTo>
                  <a:pt x="184229" y="1577025"/>
                </a:lnTo>
                <a:lnTo>
                  <a:pt x="139793" y="1573780"/>
                </a:lnTo>
                <a:lnTo>
                  <a:pt x="98769" y="1568972"/>
                </a:lnTo>
                <a:lnTo>
                  <a:pt x="21305" y="1543827"/>
                </a:lnTo>
                <a:lnTo>
                  <a:pt x="13804" y="1518078"/>
                </a:lnTo>
                <a:lnTo>
                  <a:pt x="21910" y="1490806"/>
                </a:lnTo>
                <a:lnTo>
                  <a:pt x="28432" y="1467606"/>
                </a:lnTo>
                <a:lnTo>
                  <a:pt x="29617" y="1423353"/>
                </a:lnTo>
                <a:lnTo>
                  <a:pt x="30801" y="1387698"/>
                </a:lnTo>
                <a:lnTo>
                  <a:pt x="28432" y="1343390"/>
                </a:lnTo>
                <a:lnTo>
                  <a:pt x="18954" y="1273174"/>
                </a:lnTo>
                <a:lnTo>
                  <a:pt x="10237" y="1205818"/>
                </a:lnTo>
                <a:lnTo>
                  <a:pt x="9133" y="1167853"/>
                </a:lnTo>
                <a:lnTo>
                  <a:pt x="10571" y="1138682"/>
                </a:lnTo>
                <a:lnTo>
                  <a:pt x="9477" y="1097712"/>
                </a:lnTo>
                <a:lnTo>
                  <a:pt x="8077" y="1054840"/>
                </a:lnTo>
                <a:lnTo>
                  <a:pt x="9016" y="1006864"/>
                </a:lnTo>
                <a:lnTo>
                  <a:pt x="13250" y="908813"/>
                </a:lnTo>
                <a:lnTo>
                  <a:pt x="14216" y="865344"/>
                </a:lnTo>
                <a:lnTo>
                  <a:pt x="16511" y="826518"/>
                </a:lnTo>
                <a:lnTo>
                  <a:pt x="21916" y="776691"/>
                </a:lnTo>
                <a:lnTo>
                  <a:pt x="28210" y="721398"/>
                </a:lnTo>
                <a:lnTo>
                  <a:pt x="33171" y="666171"/>
                </a:lnTo>
                <a:lnTo>
                  <a:pt x="32847" y="643765"/>
                </a:lnTo>
                <a:lnTo>
                  <a:pt x="29987" y="623860"/>
                </a:lnTo>
                <a:lnTo>
                  <a:pt x="27534" y="590729"/>
                </a:lnTo>
                <a:lnTo>
                  <a:pt x="28432" y="528646"/>
                </a:lnTo>
                <a:lnTo>
                  <a:pt x="25671" y="471847"/>
                </a:lnTo>
                <a:lnTo>
                  <a:pt x="15745" y="430504"/>
                </a:lnTo>
                <a:lnTo>
                  <a:pt x="5134" y="392366"/>
                </a:lnTo>
                <a:lnTo>
                  <a:pt x="314" y="345181"/>
                </a:lnTo>
                <a:lnTo>
                  <a:pt x="894" y="295765"/>
                </a:lnTo>
                <a:lnTo>
                  <a:pt x="1745" y="256635"/>
                </a:lnTo>
                <a:lnTo>
                  <a:pt x="2276" y="216932"/>
                </a:lnTo>
                <a:lnTo>
                  <a:pt x="1891" y="165794"/>
                </a:lnTo>
                <a:lnTo>
                  <a:pt x="0" y="92359"/>
                </a:lnTo>
                <a:lnTo>
                  <a:pt x="7812" y="81472"/>
                </a:lnTo>
                <a:lnTo>
                  <a:pt x="65259" y="66432"/>
                </a:lnTo>
                <a:lnTo>
                  <a:pt x="109956" y="61718"/>
                </a:lnTo>
                <a:lnTo>
                  <a:pt x="162011" y="58499"/>
                </a:lnTo>
                <a:lnTo>
                  <a:pt x="218956" y="56495"/>
                </a:lnTo>
                <a:lnTo>
                  <a:pt x="278321" y="55425"/>
                </a:lnTo>
                <a:lnTo>
                  <a:pt x="337639" y="55009"/>
                </a:lnTo>
                <a:lnTo>
                  <a:pt x="446259" y="55012"/>
                </a:lnTo>
                <a:lnTo>
                  <a:pt x="497848" y="54772"/>
                </a:lnTo>
                <a:lnTo>
                  <a:pt x="551005" y="54103"/>
                </a:lnTo>
                <a:lnTo>
                  <a:pt x="605233" y="53080"/>
                </a:lnTo>
                <a:lnTo>
                  <a:pt x="660035" y="51781"/>
                </a:lnTo>
                <a:lnTo>
                  <a:pt x="714915" y="50281"/>
                </a:lnTo>
                <a:lnTo>
                  <a:pt x="875050" y="45340"/>
                </a:lnTo>
                <a:lnTo>
                  <a:pt x="925343" y="43615"/>
                </a:lnTo>
                <a:lnTo>
                  <a:pt x="975772" y="41612"/>
                </a:lnTo>
                <a:lnTo>
                  <a:pt x="1026328" y="39370"/>
                </a:lnTo>
                <a:lnTo>
                  <a:pt x="1077000" y="36926"/>
                </a:lnTo>
                <a:lnTo>
                  <a:pt x="1127780" y="34318"/>
                </a:lnTo>
                <a:lnTo>
                  <a:pt x="1178658" y="31582"/>
                </a:lnTo>
                <a:lnTo>
                  <a:pt x="1382952" y="20117"/>
                </a:lnTo>
                <a:lnTo>
                  <a:pt x="1484233" y="14661"/>
                </a:lnTo>
                <a:lnTo>
                  <a:pt x="1534922" y="12111"/>
                </a:lnTo>
                <a:lnTo>
                  <a:pt x="1585631" y="9729"/>
                </a:lnTo>
                <a:lnTo>
                  <a:pt x="1636350" y="7551"/>
                </a:lnTo>
                <a:lnTo>
                  <a:pt x="1687071" y="5613"/>
                </a:lnTo>
                <a:lnTo>
                  <a:pt x="1737783" y="3952"/>
                </a:lnTo>
                <a:lnTo>
                  <a:pt x="1788478" y="2602"/>
                </a:lnTo>
                <a:lnTo>
                  <a:pt x="1839146" y="1602"/>
                </a:lnTo>
                <a:lnTo>
                  <a:pt x="1889778" y="986"/>
                </a:lnTo>
                <a:lnTo>
                  <a:pt x="1940364" y="792"/>
                </a:lnTo>
                <a:lnTo>
                  <a:pt x="1990895" y="1055"/>
                </a:lnTo>
                <a:lnTo>
                  <a:pt x="2041362" y="1812"/>
                </a:lnTo>
                <a:lnTo>
                  <a:pt x="2076190" y="2916"/>
                </a:lnTo>
                <a:lnTo>
                  <a:pt x="2127102" y="4984"/>
                </a:lnTo>
                <a:lnTo>
                  <a:pt x="2312027" y="13172"/>
                </a:lnTo>
                <a:lnTo>
                  <a:pt x="2362956" y="15295"/>
                </a:lnTo>
                <a:lnTo>
                  <a:pt x="2463892" y="19091"/>
                </a:lnTo>
                <a:lnTo>
                  <a:pt x="2521702" y="23321"/>
                </a:lnTo>
                <a:lnTo>
                  <a:pt x="2572677" y="28844"/>
                </a:lnTo>
                <a:lnTo>
                  <a:pt x="2618259" y="35335"/>
                </a:lnTo>
                <a:lnTo>
                  <a:pt x="2659889" y="42465"/>
                </a:lnTo>
                <a:lnTo>
                  <a:pt x="2699009" y="49909"/>
                </a:lnTo>
                <a:lnTo>
                  <a:pt x="2737059" y="57340"/>
                </a:lnTo>
                <a:lnTo>
                  <a:pt x="2775481" y="64432"/>
                </a:lnTo>
                <a:lnTo>
                  <a:pt x="2815717" y="70858"/>
                </a:lnTo>
                <a:lnTo>
                  <a:pt x="2859207" y="76291"/>
                </a:lnTo>
                <a:lnTo>
                  <a:pt x="2907393" y="80405"/>
                </a:lnTo>
                <a:lnTo>
                  <a:pt x="2961717" y="82874"/>
                </a:lnTo>
                <a:lnTo>
                  <a:pt x="3000822" y="83148"/>
                </a:lnTo>
                <a:lnTo>
                  <a:pt x="3044673" y="82177"/>
                </a:lnTo>
                <a:lnTo>
                  <a:pt x="3092574" y="80171"/>
                </a:lnTo>
                <a:lnTo>
                  <a:pt x="3143830" y="77341"/>
                </a:lnTo>
                <a:lnTo>
                  <a:pt x="3197746" y="73899"/>
                </a:lnTo>
                <a:lnTo>
                  <a:pt x="3368496" y="62006"/>
                </a:lnTo>
                <a:lnTo>
                  <a:pt x="3426096" y="58223"/>
                </a:lnTo>
                <a:lnTo>
                  <a:pt x="3482877" y="54883"/>
                </a:lnTo>
                <a:lnTo>
                  <a:pt x="3538146" y="52197"/>
                </a:lnTo>
                <a:lnTo>
                  <a:pt x="3591206" y="50376"/>
                </a:lnTo>
                <a:lnTo>
                  <a:pt x="3641361" y="49631"/>
                </a:lnTo>
                <a:lnTo>
                  <a:pt x="3687917" y="50173"/>
                </a:lnTo>
                <a:lnTo>
                  <a:pt x="3726605" y="49939"/>
                </a:lnTo>
                <a:lnTo>
                  <a:pt x="3771228" y="47558"/>
                </a:lnTo>
                <a:lnTo>
                  <a:pt x="3820465" y="43500"/>
                </a:lnTo>
                <a:lnTo>
                  <a:pt x="3873000" y="38234"/>
                </a:lnTo>
                <a:lnTo>
                  <a:pt x="3927511" y="32231"/>
                </a:lnTo>
                <a:lnTo>
                  <a:pt x="3982680" y="25958"/>
                </a:lnTo>
                <a:lnTo>
                  <a:pt x="4037188" y="19887"/>
                </a:lnTo>
                <a:lnTo>
                  <a:pt x="4089716" y="14485"/>
                </a:lnTo>
                <a:lnTo>
                  <a:pt x="4138944" y="10223"/>
                </a:lnTo>
                <a:lnTo>
                  <a:pt x="4183554" y="7570"/>
                </a:lnTo>
                <a:lnTo>
                  <a:pt x="4222226" y="6995"/>
                </a:lnTo>
                <a:lnTo>
                  <a:pt x="4281921" y="8539"/>
                </a:lnTo>
                <a:lnTo>
                  <a:pt x="4338224" y="10886"/>
                </a:lnTo>
                <a:lnTo>
                  <a:pt x="4391643" y="13862"/>
                </a:lnTo>
                <a:lnTo>
                  <a:pt x="4442680" y="17295"/>
                </a:lnTo>
                <a:lnTo>
                  <a:pt x="4491842" y="21012"/>
                </a:lnTo>
                <a:lnTo>
                  <a:pt x="4586561" y="28603"/>
                </a:lnTo>
                <a:lnTo>
                  <a:pt x="4633128" y="32131"/>
                </a:lnTo>
                <a:lnTo>
                  <a:pt x="4679839" y="35249"/>
                </a:lnTo>
                <a:lnTo>
                  <a:pt x="4727201" y="37785"/>
                </a:lnTo>
                <a:lnTo>
                  <a:pt x="4775719" y="39566"/>
                </a:lnTo>
                <a:lnTo>
                  <a:pt x="4825897" y="40417"/>
                </a:lnTo>
                <a:lnTo>
                  <a:pt x="4878240" y="40167"/>
                </a:lnTo>
                <a:lnTo>
                  <a:pt x="4933254" y="38642"/>
                </a:lnTo>
                <a:lnTo>
                  <a:pt x="4991444" y="35668"/>
                </a:lnTo>
                <a:lnTo>
                  <a:pt x="5067571" y="27068"/>
                </a:lnTo>
                <a:lnTo>
                  <a:pt x="5121088" y="20134"/>
                </a:lnTo>
                <a:lnTo>
                  <a:pt x="5179100" y="12883"/>
                </a:lnTo>
                <a:lnTo>
                  <a:pt x="5237252" y="6391"/>
                </a:lnTo>
                <a:lnTo>
                  <a:pt x="5291190" y="1737"/>
                </a:lnTo>
                <a:lnTo>
                  <a:pt x="5336559" y="0"/>
                </a:lnTo>
                <a:lnTo>
                  <a:pt x="5369004" y="2255"/>
                </a:lnTo>
                <a:lnTo>
                  <a:pt x="5385980" y="25030"/>
                </a:lnTo>
                <a:lnTo>
                  <a:pt x="5387517" y="69269"/>
                </a:lnTo>
                <a:lnTo>
                  <a:pt x="5382167" y="114383"/>
                </a:lnTo>
                <a:lnTo>
                  <a:pt x="5378482" y="139781"/>
                </a:lnTo>
                <a:lnTo>
                  <a:pt x="5376967" y="193049"/>
                </a:lnTo>
                <a:lnTo>
                  <a:pt x="5370298" y="283544"/>
                </a:lnTo>
                <a:lnTo>
                  <a:pt x="5368782" y="335509"/>
                </a:lnTo>
                <a:lnTo>
                  <a:pt x="5366768" y="382114"/>
                </a:lnTo>
                <a:lnTo>
                  <a:pt x="5361606" y="428406"/>
                </a:lnTo>
                <a:lnTo>
                  <a:pt x="5354612" y="474564"/>
                </a:lnTo>
                <a:lnTo>
                  <a:pt x="5347107" y="520764"/>
                </a:lnTo>
                <a:lnTo>
                  <a:pt x="5340407" y="567185"/>
                </a:lnTo>
                <a:lnTo>
                  <a:pt x="5335832" y="614004"/>
                </a:lnTo>
                <a:lnTo>
                  <a:pt x="5335145" y="666681"/>
                </a:lnTo>
                <a:lnTo>
                  <a:pt x="5339762" y="709370"/>
                </a:lnTo>
                <a:lnTo>
                  <a:pt x="5348042" y="747512"/>
                </a:lnTo>
                <a:lnTo>
                  <a:pt x="5358349" y="786547"/>
                </a:lnTo>
                <a:lnTo>
                  <a:pt x="5369042" y="831914"/>
                </a:lnTo>
                <a:lnTo>
                  <a:pt x="5378482" y="889054"/>
                </a:lnTo>
                <a:lnTo>
                  <a:pt x="5379533" y="935758"/>
                </a:lnTo>
                <a:lnTo>
                  <a:pt x="5375279" y="992896"/>
                </a:lnTo>
                <a:lnTo>
                  <a:pt x="5369529" y="1053060"/>
                </a:lnTo>
                <a:lnTo>
                  <a:pt x="5366094" y="1108842"/>
                </a:lnTo>
                <a:lnTo>
                  <a:pt x="5368782" y="1152833"/>
                </a:lnTo>
                <a:lnTo>
                  <a:pt x="5381829" y="1211254"/>
                </a:lnTo>
                <a:lnTo>
                  <a:pt x="5390858" y="1253489"/>
                </a:lnTo>
                <a:lnTo>
                  <a:pt x="5393642" y="1298008"/>
                </a:lnTo>
                <a:lnTo>
                  <a:pt x="5387955" y="1363278"/>
                </a:lnTo>
                <a:lnTo>
                  <a:pt x="5382380" y="1428618"/>
                </a:lnTo>
                <a:lnTo>
                  <a:pt x="5382153" y="1466789"/>
                </a:lnTo>
                <a:lnTo>
                  <a:pt x="5348049" y="1500386"/>
                </a:lnTo>
                <a:lnTo>
                  <a:pt x="5264562" y="1503433"/>
                </a:lnTo>
                <a:lnTo>
                  <a:pt x="5207595" y="1502828"/>
                </a:lnTo>
                <a:lnTo>
                  <a:pt x="5144338" y="1501157"/>
                </a:lnTo>
                <a:lnTo>
                  <a:pt x="5077684" y="1498681"/>
                </a:lnTo>
                <a:lnTo>
                  <a:pt x="5010527" y="1495665"/>
                </a:lnTo>
                <a:lnTo>
                  <a:pt x="4945760" y="1492372"/>
                </a:lnTo>
                <a:lnTo>
                  <a:pt x="4886278" y="1489066"/>
                </a:lnTo>
                <a:lnTo>
                  <a:pt x="4834974" y="1486009"/>
                </a:lnTo>
                <a:lnTo>
                  <a:pt x="4794741" y="1483465"/>
                </a:lnTo>
                <a:lnTo>
                  <a:pt x="4768474" y="1481698"/>
                </a:lnTo>
                <a:lnTo>
                  <a:pt x="4720446" y="1479965"/>
                </a:lnTo>
                <a:lnTo>
                  <a:pt x="4671728" y="1481061"/>
                </a:lnTo>
                <a:lnTo>
                  <a:pt x="4622501" y="1484355"/>
                </a:lnTo>
                <a:lnTo>
                  <a:pt x="4572944" y="1489218"/>
                </a:lnTo>
                <a:lnTo>
                  <a:pt x="4523235" y="1495020"/>
                </a:lnTo>
                <a:lnTo>
                  <a:pt x="4473555" y="1501132"/>
                </a:lnTo>
                <a:lnTo>
                  <a:pt x="4424083" y="1506924"/>
                </a:lnTo>
                <a:lnTo>
                  <a:pt x="4374997" y="1511766"/>
                </a:lnTo>
                <a:lnTo>
                  <a:pt x="4326478" y="1515028"/>
                </a:lnTo>
                <a:lnTo>
                  <a:pt x="4283356" y="1517320"/>
                </a:lnTo>
                <a:lnTo>
                  <a:pt x="4126431" y="1526889"/>
                </a:lnTo>
                <a:lnTo>
                  <a:pt x="4070146" y="1529986"/>
                </a:lnTo>
                <a:lnTo>
                  <a:pt x="4014480" y="1532543"/>
                </a:lnTo>
                <a:lnTo>
                  <a:pt x="3960994" y="1534262"/>
                </a:lnTo>
                <a:lnTo>
                  <a:pt x="3911253" y="1534846"/>
                </a:lnTo>
                <a:lnTo>
                  <a:pt x="3866819" y="1533999"/>
                </a:lnTo>
                <a:lnTo>
                  <a:pt x="3812395" y="1529985"/>
                </a:lnTo>
                <a:lnTo>
                  <a:pt x="3764948" y="1523591"/>
                </a:lnTo>
                <a:lnTo>
                  <a:pt x="3720881" y="1516147"/>
                </a:lnTo>
                <a:lnTo>
                  <a:pt x="3676601" y="1508981"/>
                </a:lnTo>
                <a:lnTo>
                  <a:pt x="3628510" y="1503424"/>
                </a:lnTo>
                <a:lnTo>
                  <a:pt x="3573015" y="1500803"/>
                </a:lnTo>
                <a:lnTo>
                  <a:pt x="3529906" y="1500514"/>
                </a:lnTo>
                <a:lnTo>
                  <a:pt x="3482400" y="1500570"/>
                </a:lnTo>
                <a:lnTo>
                  <a:pt x="3431475" y="1500933"/>
                </a:lnTo>
                <a:lnTo>
                  <a:pt x="3378111" y="1501565"/>
                </a:lnTo>
                <a:lnTo>
                  <a:pt x="3323289" y="1502427"/>
                </a:lnTo>
                <a:lnTo>
                  <a:pt x="3267987" y="1503481"/>
                </a:lnTo>
                <a:lnTo>
                  <a:pt x="3213186" y="1504688"/>
                </a:lnTo>
                <a:lnTo>
                  <a:pt x="3159866" y="1506011"/>
                </a:lnTo>
                <a:lnTo>
                  <a:pt x="3109005" y="1507411"/>
                </a:lnTo>
                <a:lnTo>
                  <a:pt x="3061584" y="1508849"/>
                </a:lnTo>
                <a:lnTo>
                  <a:pt x="3018583" y="1510288"/>
                </a:lnTo>
                <a:lnTo>
                  <a:pt x="2966261" y="1512612"/>
                </a:lnTo>
                <a:lnTo>
                  <a:pt x="2914880" y="1515781"/>
                </a:lnTo>
                <a:lnTo>
                  <a:pt x="2864312" y="1519680"/>
                </a:lnTo>
                <a:lnTo>
                  <a:pt x="2814430" y="1524193"/>
                </a:lnTo>
                <a:lnTo>
                  <a:pt x="2765107" y="1529204"/>
                </a:lnTo>
                <a:lnTo>
                  <a:pt x="2716214" y="1534599"/>
                </a:lnTo>
                <a:lnTo>
                  <a:pt x="2667625" y="1540261"/>
                </a:lnTo>
                <a:lnTo>
                  <a:pt x="2522401" y="1557696"/>
                </a:lnTo>
                <a:lnTo>
                  <a:pt x="2473749" y="1563272"/>
                </a:lnTo>
                <a:lnTo>
                  <a:pt x="2424762" y="1568538"/>
                </a:lnTo>
                <a:lnTo>
                  <a:pt x="2375314" y="1573378"/>
                </a:lnTo>
                <a:lnTo>
                  <a:pt x="2325275" y="1577676"/>
                </a:lnTo>
                <a:lnTo>
                  <a:pt x="2274519" y="1581318"/>
                </a:lnTo>
                <a:lnTo>
                  <a:pt x="2222919" y="1584186"/>
                </a:lnTo>
                <a:lnTo>
                  <a:pt x="2170346" y="1586167"/>
                </a:lnTo>
                <a:close/>
              </a:path>
            </a:pathLst>
          </a:custGeom>
          <a:solidFill>
            <a:schemeClr val="accent1">
              <a:lumMod val="60000"/>
              <a:lumOff val="40000"/>
            </a:schemeClr>
          </a:solidFill>
        </p:spPr>
        <p:txBody>
          <a:bodyPr wrap="square" lIns="0" tIns="0" rIns="0" bIns="0" rtlCol="0"/>
          <a:lstStyle/>
          <a:p>
            <a:endParaRPr/>
          </a:p>
        </p:txBody>
      </p:sp>
      <p:sp>
        <p:nvSpPr>
          <p:cNvPr id="12" name="object 6">
            <a:extLst>
              <a:ext uri="{FF2B5EF4-FFF2-40B4-BE49-F238E27FC236}">
                <a16:creationId xmlns:a16="http://schemas.microsoft.com/office/drawing/2014/main" id="{45588630-C86A-0BD9-7DD5-14AF1B04E1D9}"/>
              </a:ext>
            </a:extLst>
          </p:cNvPr>
          <p:cNvSpPr txBox="1"/>
          <p:nvPr/>
        </p:nvSpPr>
        <p:spPr>
          <a:xfrm>
            <a:off x="9147713" y="4768741"/>
            <a:ext cx="2471057" cy="1420197"/>
          </a:xfrm>
          <a:prstGeom prst="rect">
            <a:avLst/>
          </a:prstGeom>
        </p:spPr>
        <p:txBody>
          <a:bodyPr vert="horz" wrap="square" lIns="0" tIns="12700" rIns="0" bIns="0" rtlCol="0">
            <a:spAutoFit/>
          </a:bodyPr>
          <a:lstStyle/>
          <a:p>
            <a:pPr marL="12065" marR="5080" indent="-635" algn="ctr">
              <a:lnSpc>
                <a:spcPct val="116100"/>
              </a:lnSpc>
              <a:spcBef>
                <a:spcPts val="100"/>
              </a:spcBef>
            </a:pPr>
            <a:r>
              <a:rPr sz="1600" dirty="0"/>
              <a:t>The Snowflake schema reduces data redundancy by normalizing dimension tables into multiple related tables.</a:t>
            </a:r>
          </a:p>
        </p:txBody>
      </p:sp>
      <p:sp>
        <p:nvSpPr>
          <p:cNvPr id="13" name="object 7">
            <a:extLst>
              <a:ext uri="{FF2B5EF4-FFF2-40B4-BE49-F238E27FC236}">
                <a16:creationId xmlns:a16="http://schemas.microsoft.com/office/drawing/2014/main" id="{3B564085-42C0-71FC-5091-E24C29F87DA6}"/>
              </a:ext>
            </a:extLst>
          </p:cNvPr>
          <p:cNvSpPr/>
          <p:nvPr/>
        </p:nvSpPr>
        <p:spPr>
          <a:xfrm>
            <a:off x="8856081" y="582217"/>
            <a:ext cx="2886808" cy="2320468"/>
          </a:xfrm>
          <a:custGeom>
            <a:avLst/>
            <a:gdLst/>
            <a:ahLst/>
            <a:cxnLst/>
            <a:rect l="l" t="t" r="r" b="b"/>
            <a:pathLst>
              <a:path w="5438775" h="2602229">
                <a:moveTo>
                  <a:pt x="0" y="2515667"/>
                </a:moveTo>
                <a:lnTo>
                  <a:pt x="0" y="62687"/>
                </a:lnTo>
                <a:lnTo>
                  <a:pt x="932691" y="13374"/>
                </a:lnTo>
                <a:lnTo>
                  <a:pt x="1240334" y="2865"/>
                </a:lnTo>
                <a:lnTo>
                  <a:pt x="1453419" y="0"/>
                </a:lnTo>
                <a:lnTo>
                  <a:pt x="1497210" y="0"/>
                </a:lnTo>
                <a:lnTo>
                  <a:pt x="1650939" y="1659"/>
                </a:lnTo>
                <a:lnTo>
                  <a:pt x="2205753" y="24821"/>
                </a:lnTo>
                <a:lnTo>
                  <a:pt x="2305399" y="28101"/>
                </a:lnTo>
                <a:lnTo>
                  <a:pt x="2369766" y="31608"/>
                </a:lnTo>
                <a:lnTo>
                  <a:pt x="2428971" y="36119"/>
                </a:lnTo>
                <a:lnTo>
                  <a:pt x="2483606" y="41500"/>
                </a:lnTo>
                <a:lnTo>
                  <a:pt x="2534269" y="47614"/>
                </a:lnTo>
                <a:lnTo>
                  <a:pt x="2581553" y="54328"/>
                </a:lnTo>
                <a:lnTo>
                  <a:pt x="2626055" y="61506"/>
                </a:lnTo>
                <a:lnTo>
                  <a:pt x="2668370" y="69013"/>
                </a:lnTo>
                <a:lnTo>
                  <a:pt x="2827660" y="99632"/>
                </a:lnTo>
                <a:lnTo>
                  <a:pt x="2867966" y="106759"/>
                </a:lnTo>
                <a:lnTo>
                  <a:pt x="2909657" y="113405"/>
                </a:lnTo>
                <a:lnTo>
                  <a:pt x="2953328" y="119435"/>
                </a:lnTo>
                <a:lnTo>
                  <a:pt x="2999573" y="124715"/>
                </a:lnTo>
                <a:lnTo>
                  <a:pt x="3048988" y="129108"/>
                </a:lnTo>
                <a:lnTo>
                  <a:pt x="3102169" y="132480"/>
                </a:lnTo>
                <a:lnTo>
                  <a:pt x="3159710" y="134696"/>
                </a:lnTo>
                <a:lnTo>
                  <a:pt x="3196094" y="135227"/>
                </a:lnTo>
                <a:lnTo>
                  <a:pt x="5438775" y="135227"/>
                </a:lnTo>
                <a:lnTo>
                  <a:pt x="5438775" y="2461267"/>
                </a:lnTo>
                <a:lnTo>
                  <a:pt x="4039527" y="2461267"/>
                </a:lnTo>
                <a:lnTo>
                  <a:pt x="3489307" y="2470191"/>
                </a:lnTo>
                <a:lnTo>
                  <a:pt x="3252931" y="2477335"/>
                </a:lnTo>
                <a:lnTo>
                  <a:pt x="3200659" y="2479475"/>
                </a:lnTo>
                <a:lnTo>
                  <a:pt x="3148986" y="2482153"/>
                </a:lnTo>
                <a:lnTo>
                  <a:pt x="3047249" y="2488956"/>
                </a:lnTo>
                <a:lnTo>
                  <a:pt x="2947346" y="2497405"/>
                </a:lnTo>
                <a:lnTo>
                  <a:pt x="2800112" y="2512423"/>
                </a:lnTo>
                <a:lnTo>
                  <a:pt x="2778730" y="2514827"/>
                </a:lnTo>
                <a:lnTo>
                  <a:pt x="48448" y="2514827"/>
                </a:lnTo>
                <a:lnTo>
                  <a:pt x="0" y="2515667"/>
                </a:lnTo>
                <a:close/>
              </a:path>
              <a:path w="5438775" h="2602229">
                <a:moveTo>
                  <a:pt x="5438775" y="81221"/>
                </a:moveTo>
                <a:lnTo>
                  <a:pt x="4390011" y="81221"/>
                </a:lnTo>
                <a:lnTo>
                  <a:pt x="4434220" y="79825"/>
                </a:lnTo>
                <a:lnTo>
                  <a:pt x="4482235" y="77049"/>
                </a:lnTo>
                <a:lnTo>
                  <a:pt x="4533472" y="73102"/>
                </a:lnTo>
                <a:lnTo>
                  <a:pt x="4587344" y="68192"/>
                </a:lnTo>
                <a:lnTo>
                  <a:pt x="4643265" y="62529"/>
                </a:lnTo>
                <a:lnTo>
                  <a:pt x="4933108" y="30208"/>
                </a:lnTo>
                <a:lnTo>
                  <a:pt x="5042887" y="19308"/>
                </a:lnTo>
                <a:lnTo>
                  <a:pt x="5094112" y="15127"/>
                </a:lnTo>
                <a:lnTo>
                  <a:pt x="5142115" y="12070"/>
                </a:lnTo>
                <a:lnTo>
                  <a:pt x="5186308" y="10347"/>
                </a:lnTo>
                <a:lnTo>
                  <a:pt x="5226106" y="10166"/>
                </a:lnTo>
                <a:lnTo>
                  <a:pt x="5342844" y="13374"/>
                </a:lnTo>
                <a:lnTo>
                  <a:pt x="5438775" y="17738"/>
                </a:lnTo>
                <a:lnTo>
                  <a:pt x="5438775" y="81221"/>
                </a:lnTo>
                <a:close/>
              </a:path>
              <a:path w="5438775" h="2602229">
                <a:moveTo>
                  <a:pt x="5438775" y="135227"/>
                </a:moveTo>
                <a:lnTo>
                  <a:pt x="3196094" y="135227"/>
                </a:lnTo>
                <a:lnTo>
                  <a:pt x="3235287" y="135014"/>
                </a:lnTo>
                <a:lnTo>
                  <a:pt x="3277063" y="134124"/>
                </a:lnTo>
                <a:lnTo>
                  <a:pt x="3321196" y="132627"/>
                </a:lnTo>
                <a:lnTo>
                  <a:pt x="3415625" y="128086"/>
                </a:lnTo>
                <a:lnTo>
                  <a:pt x="4059749" y="86399"/>
                </a:lnTo>
                <a:lnTo>
                  <a:pt x="4163131" y="82179"/>
                </a:lnTo>
                <a:lnTo>
                  <a:pt x="4212699" y="80877"/>
                </a:lnTo>
                <a:lnTo>
                  <a:pt x="4260550" y="80206"/>
                </a:lnTo>
                <a:lnTo>
                  <a:pt x="4304943" y="80206"/>
                </a:lnTo>
                <a:lnTo>
                  <a:pt x="4350195" y="81029"/>
                </a:lnTo>
                <a:lnTo>
                  <a:pt x="5438775" y="81221"/>
                </a:lnTo>
                <a:lnTo>
                  <a:pt x="5438775" y="135227"/>
                </a:lnTo>
                <a:close/>
              </a:path>
              <a:path w="5438775" h="2602229">
                <a:moveTo>
                  <a:pt x="4732011" y="2517620"/>
                </a:moveTo>
                <a:lnTo>
                  <a:pt x="4685993" y="2517392"/>
                </a:lnTo>
                <a:lnTo>
                  <a:pt x="4643476" y="2516249"/>
                </a:lnTo>
                <a:lnTo>
                  <a:pt x="4588242" y="2512887"/>
                </a:lnTo>
                <a:lnTo>
                  <a:pt x="4537974" y="2507805"/>
                </a:lnTo>
                <a:lnTo>
                  <a:pt x="4491399" y="2501474"/>
                </a:lnTo>
                <a:lnTo>
                  <a:pt x="4361100" y="2479700"/>
                </a:lnTo>
                <a:lnTo>
                  <a:pt x="4316015" y="2473003"/>
                </a:lnTo>
                <a:lnTo>
                  <a:pt x="4315865" y="2473003"/>
                </a:lnTo>
                <a:lnTo>
                  <a:pt x="4269286" y="2467572"/>
                </a:lnTo>
                <a:lnTo>
                  <a:pt x="4218204" y="2463648"/>
                </a:lnTo>
                <a:lnTo>
                  <a:pt x="4161831" y="2461768"/>
                </a:lnTo>
                <a:lnTo>
                  <a:pt x="4103200" y="2461267"/>
                </a:lnTo>
                <a:lnTo>
                  <a:pt x="5438775" y="2461267"/>
                </a:lnTo>
                <a:lnTo>
                  <a:pt x="5438775" y="2482584"/>
                </a:lnTo>
                <a:lnTo>
                  <a:pt x="4940029" y="2511475"/>
                </a:lnTo>
                <a:lnTo>
                  <a:pt x="4834621" y="2515667"/>
                </a:lnTo>
                <a:lnTo>
                  <a:pt x="4835568" y="2515667"/>
                </a:lnTo>
                <a:lnTo>
                  <a:pt x="4780978" y="2517036"/>
                </a:lnTo>
                <a:lnTo>
                  <a:pt x="4732011" y="2517620"/>
                </a:lnTo>
                <a:close/>
              </a:path>
              <a:path w="5438775" h="2602229">
                <a:moveTo>
                  <a:pt x="674517" y="2533137"/>
                </a:moveTo>
                <a:lnTo>
                  <a:pt x="620874" y="2533137"/>
                </a:lnTo>
                <a:lnTo>
                  <a:pt x="573005" y="2532370"/>
                </a:lnTo>
                <a:lnTo>
                  <a:pt x="477855" y="2529234"/>
                </a:lnTo>
                <a:lnTo>
                  <a:pt x="478009" y="2529234"/>
                </a:lnTo>
                <a:lnTo>
                  <a:pt x="243971" y="2518387"/>
                </a:lnTo>
                <a:lnTo>
                  <a:pt x="146204" y="2515467"/>
                </a:lnTo>
                <a:lnTo>
                  <a:pt x="95745" y="2514827"/>
                </a:lnTo>
                <a:lnTo>
                  <a:pt x="2778730" y="2514827"/>
                </a:lnTo>
                <a:lnTo>
                  <a:pt x="2726430" y="2520800"/>
                </a:lnTo>
                <a:lnTo>
                  <a:pt x="962120" y="2520800"/>
                </a:lnTo>
                <a:lnTo>
                  <a:pt x="917928" y="2521516"/>
                </a:lnTo>
                <a:lnTo>
                  <a:pt x="876111" y="2524010"/>
                </a:lnTo>
                <a:lnTo>
                  <a:pt x="822106" y="2528003"/>
                </a:lnTo>
                <a:lnTo>
                  <a:pt x="769954" y="2530773"/>
                </a:lnTo>
                <a:lnTo>
                  <a:pt x="722056" y="2532370"/>
                </a:lnTo>
                <a:lnTo>
                  <a:pt x="725593" y="2532370"/>
                </a:lnTo>
                <a:lnTo>
                  <a:pt x="674517" y="2533137"/>
                </a:lnTo>
                <a:close/>
              </a:path>
              <a:path w="5438775" h="2602229">
                <a:moveTo>
                  <a:pt x="1818303" y="2602233"/>
                </a:moveTo>
                <a:lnTo>
                  <a:pt x="1772356" y="2601030"/>
                </a:lnTo>
                <a:lnTo>
                  <a:pt x="1724765" y="2598443"/>
                </a:lnTo>
                <a:lnTo>
                  <a:pt x="1675748" y="2594659"/>
                </a:lnTo>
                <a:lnTo>
                  <a:pt x="1625524" y="2589866"/>
                </a:lnTo>
                <a:lnTo>
                  <a:pt x="1574311" y="2584250"/>
                </a:lnTo>
                <a:lnTo>
                  <a:pt x="1206474" y="2537623"/>
                </a:lnTo>
                <a:lnTo>
                  <a:pt x="1155212" y="2532161"/>
                </a:lnTo>
                <a:lnTo>
                  <a:pt x="1104928" y="2527561"/>
                </a:lnTo>
                <a:lnTo>
                  <a:pt x="1055839" y="2524010"/>
                </a:lnTo>
                <a:lnTo>
                  <a:pt x="1008163" y="2521694"/>
                </a:lnTo>
                <a:lnTo>
                  <a:pt x="962120" y="2520800"/>
                </a:lnTo>
                <a:lnTo>
                  <a:pt x="2726430" y="2520800"/>
                </a:lnTo>
                <a:lnTo>
                  <a:pt x="2316827" y="2568996"/>
                </a:lnTo>
                <a:lnTo>
                  <a:pt x="2169223" y="2583508"/>
                </a:lnTo>
                <a:lnTo>
                  <a:pt x="2068979" y="2591490"/>
                </a:lnTo>
                <a:lnTo>
                  <a:pt x="2018164" y="2594846"/>
                </a:lnTo>
                <a:lnTo>
                  <a:pt x="1966825" y="2597722"/>
                </a:lnTo>
                <a:lnTo>
                  <a:pt x="1914915" y="2600076"/>
                </a:lnTo>
                <a:lnTo>
                  <a:pt x="1862387" y="2601865"/>
                </a:lnTo>
                <a:lnTo>
                  <a:pt x="1818303" y="2602233"/>
                </a:lnTo>
                <a:close/>
              </a:path>
            </a:pathLst>
          </a:custGeom>
          <a:solidFill>
            <a:schemeClr val="accent1">
              <a:lumMod val="60000"/>
              <a:lumOff val="40000"/>
            </a:schemeClr>
          </a:solidFill>
        </p:spPr>
        <p:txBody>
          <a:bodyPr wrap="square" lIns="0" tIns="0" rIns="0" bIns="0" rtlCol="0"/>
          <a:lstStyle/>
          <a:p>
            <a:endParaRPr/>
          </a:p>
        </p:txBody>
      </p:sp>
      <p:sp>
        <p:nvSpPr>
          <p:cNvPr id="14" name="object 8">
            <a:extLst>
              <a:ext uri="{FF2B5EF4-FFF2-40B4-BE49-F238E27FC236}">
                <a16:creationId xmlns:a16="http://schemas.microsoft.com/office/drawing/2014/main" id="{B7633F7F-0CE4-BC02-A6E1-E424BB11E425}"/>
              </a:ext>
            </a:extLst>
          </p:cNvPr>
          <p:cNvSpPr txBox="1"/>
          <p:nvPr/>
        </p:nvSpPr>
        <p:spPr>
          <a:xfrm>
            <a:off x="8866714" y="752667"/>
            <a:ext cx="2711048" cy="1991379"/>
          </a:xfrm>
          <a:prstGeom prst="rect">
            <a:avLst/>
          </a:prstGeom>
        </p:spPr>
        <p:txBody>
          <a:bodyPr vert="horz" wrap="square" lIns="0" tIns="12700" rIns="0" bIns="0" rtlCol="0">
            <a:spAutoFit/>
          </a:bodyPr>
          <a:lstStyle/>
          <a:p>
            <a:pPr marL="12065" marR="5080" algn="ctr">
              <a:lnSpc>
                <a:spcPct val="116100"/>
              </a:lnSpc>
              <a:spcBef>
                <a:spcPts val="100"/>
              </a:spcBef>
            </a:pPr>
            <a:r>
              <a:rPr sz="1600" dirty="0"/>
              <a:t>DAX measures allow you to calculate key metrics dynamically in Power BI and other tools so that the results update automatically as you filter, slice, or drill down into your data.</a:t>
            </a:r>
          </a:p>
        </p:txBody>
      </p:sp>
      <p:pic>
        <p:nvPicPr>
          <p:cNvPr id="15" name="object 9">
            <a:extLst>
              <a:ext uri="{FF2B5EF4-FFF2-40B4-BE49-F238E27FC236}">
                <a16:creationId xmlns:a16="http://schemas.microsoft.com/office/drawing/2014/main" id="{BACDC45E-8334-52FF-890D-F41A47490228}"/>
              </a:ext>
            </a:extLst>
          </p:cNvPr>
          <p:cNvPicPr/>
          <p:nvPr/>
        </p:nvPicPr>
        <p:blipFill>
          <a:blip r:embed="rId3" cstate="print"/>
          <a:stretch>
            <a:fillRect/>
          </a:stretch>
        </p:blipFill>
        <p:spPr>
          <a:xfrm>
            <a:off x="6858900" y="5850207"/>
            <a:ext cx="2471057" cy="724326"/>
          </a:xfrm>
          <a:prstGeom prst="rect">
            <a:avLst/>
          </a:prstGeom>
        </p:spPr>
      </p:pic>
      <p:pic>
        <p:nvPicPr>
          <p:cNvPr id="16" name="object 10">
            <a:extLst>
              <a:ext uri="{FF2B5EF4-FFF2-40B4-BE49-F238E27FC236}">
                <a16:creationId xmlns:a16="http://schemas.microsoft.com/office/drawing/2014/main" id="{3588B69B-D054-C8F5-6480-75FA9157F293}"/>
              </a:ext>
            </a:extLst>
          </p:cNvPr>
          <p:cNvPicPr/>
          <p:nvPr/>
        </p:nvPicPr>
        <p:blipFill>
          <a:blip r:embed="rId4" cstate="print"/>
          <a:stretch>
            <a:fillRect/>
          </a:stretch>
        </p:blipFill>
        <p:spPr>
          <a:xfrm>
            <a:off x="8317716" y="306753"/>
            <a:ext cx="772285" cy="217276"/>
          </a:xfrm>
          <a:prstGeom prst="rect">
            <a:avLst/>
          </a:prstGeom>
        </p:spPr>
      </p:pic>
      <p:pic>
        <p:nvPicPr>
          <p:cNvPr id="19" name="object 9">
            <a:extLst>
              <a:ext uri="{FF2B5EF4-FFF2-40B4-BE49-F238E27FC236}">
                <a16:creationId xmlns:a16="http://schemas.microsoft.com/office/drawing/2014/main" id="{301DCDBC-A3C8-F2A6-5AF4-33D76ACE1226}"/>
              </a:ext>
            </a:extLst>
          </p:cNvPr>
          <p:cNvPicPr/>
          <p:nvPr/>
        </p:nvPicPr>
        <p:blipFill>
          <a:blip r:embed="rId5" cstate="print"/>
          <a:stretch>
            <a:fillRect/>
          </a:stretch>
        </p:blipFill>
        <p:spPr>
          <a:xfrm>
            <a:off x="11359896" y="6096001"/>
            <a:ext cx="781049" cy="761999"/>
          </a:xfrm>
          <a:prstGeom prst="rect">
            <a:avLst/>
          </a:prstGeom>
        </p:spPr>
      </p:pic>
    </p:spTree>
    <p:extLst>
      <p:ext uri="{BB962C8B-B14F-4D97-AF65-F5344CB8AC3E}">
        <p14:creationId xmlns:p14="http://schemas.microsoft.com/office/powerpoint/2010/main" val="1852983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D9F503-33DD-4A9A-9F12-873E374F69E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DA4D204-BA50-54F9-FFE4-0639F8B8747A}"/>
              </a:ext>
            </a:extLst>
          </p:cNvPr>
          <p:cNvSpPr>
            <a:spLocks noGrp="1"/>
          </p:cNvSpPr>
          <p:nvPr>
            <p:ph type="title"/>
          </p:nvPr>
        </p:nvSpPr>
        <p:spPr>
          <a:xfrm>
            <a:off x="850391" y="294623"/>
            <a:ext cx="10085832" cy="718761"/>
          </a:xfrm>
        </p:spPr>
        <p:txBody>
          <a:bodyPr/>
          <a:lstStyle/>
          <a:p>
            <a:r>
              <a:rPr lang="en-US" dirty="0"/>
              <a:t>Key variables</a:t>
            </a:r>
          </a:p>
        </p:txBody>
      </p:sp>
      <p:pic>
        <p:nvPicPr>
          <p:cNvPr id="7" name="Content Placeholder 6" descr="A screenshot of a computer screen&#10;&#10;Description automatically generated">
            <a:extLst>
              <a:ext uri="{FF2B5EF4-FFF2-40B4-BE49-F238E27FC236}">
                <a16:creationId xmlns:a16="http://schemas.microsoft.com/office/drawing/2014/main" id="{F8CAC16C-AAAF-33B2-F14E-9B6FF56B4E03}"/>
              </a:ext>
            </a:extLst>
          </p:cNvPr>
          <p:cNvPicPr>
            <a:picLocks noGrp="1" noChangeAspect="1"/>
          </p:cNvPicPr>
          <p:nvPr>
            <p:ph sz="half" idx="2"/>
          </p:nvPr>
        </p:nvPicPr>
        <p:blipFill>
          <a:blip r:embed="rId2"/>
          <a:stretch>
            <a:fillRect/>
          </a:stretch>
        </p:blipFill>
        <p:spPr>
          <a:xfrm>
            <a:off x="1469184" y="1528763"/>
            <a:ext cx="9129807" cy="4894262"/>
          </a:xfrm>
        </p:spPr>
      </p:pic>
      <p:sp>
        <p:nvSpPr>
          <p:cNvPr id="4" name="Slide Number Placeholder 3">
            <a:extLst>
              <a:ext uri="{FF2B5EF4-FFF2-40B4-BE49-F238E27FC236}">
                <a16:creationId xmlns:a16="http://schemas.microsoft.com/office/drawing/2014/main" id="{559D3320-45E3-2A00-4E37-44BFB677D5D1}"/>
              </a:ext>
            </a:extLst>
          </p:cNvPr>
          <p:cNvSpPr>
            <a:spLocks noGrp="1"/>
          </p:cNvSpPr>
          <p:nvPr>
            <p:ph type="sldNum" sz="quarter" idx="35"/>
          </p:nvPr>
        </p:nvSpPr>
        <p:spPr>
          <a:xfrm rot="16200000">
            <a:off x="11716512" y="6382510"/>
            <a:ext cx="566928" cy="384048"/>
          </a:xfrm>
        </p:spPr>
        <p:txBody>
          <a:bodyPr/>
          <a:lstStyle/>
          <a:p>
            <a:fld id="{09A01C0A-2BB6-49E7-91A3-DCB9F9F59583}" type="slidenum">
              <a:rPr lang="en-US" smtClean="0"/>
              <a:pPr/>
              <a:t>14</a:t>
            </a:fld>
            <a:endParaRPr lang="en-US" dirty="0"/>
          </a:p>
        </p:txBody>
      </p:sp>
      <p:pic>
        <p:nvPicPr>
          <p:cNvPr id="2" name="object 9">
            <a:extLst>
              <a:ext uri="{FF2B5EF4-FFF2-40B4-BE49-F238E27FC236}">
                <a16:creationId xmlns:a16="http://schemas.microsoft.com/office/drawing/2014/main" id="{08FF3F9F-2CE2-711E-3520-631E19C033FF}"/>
              </a:ext>
            </a:extLst>
          </p:cNvPr>
          <p:cNvPicPr/>
          <p:nvPr/>
        </p:nvPicPr>
        <p:blipFill>
          <a:blip r:embed="rId3" cstate="print"/>
          <a:stretch>
            <a:fillRect/>
          </a:stretch>
        </p:blipFill>
        <p:spPr>
          <a:xfrm>
            <a:off x="11359896" y="6096001"/>
            <a:ext cx="781049" cy="761999"/>
          </a:xfrm>
          <a:prstGeom prst="rect">
            <a:avLst/>
          </a:prstGeom>
        </p:spPr>
      </p:pic>
    </p:spTree>
    <p:extLst>
      <p:ext uri="{BB962C8B-B14F-4D97-AF65-F5344CB8AC3E}">
        <p14:creationId xmlns:p14="http://schemas.microsoft.com/office/powerpoint/2010/main" val="946110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AAAACB-00AE-1F1E-8925-09F91610041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1C807DC-D77E-519E-168C-1DAD6A8A3D6B}"/>
              </a:ext>
            </a:extLst>
          </p:cNvPr>
          <p:cNvSpPr>
            <a:spLocks noGrp="1"/>
          </p:cNvSpPr>
          <p:nvPr>
            <p:ph type="title"/>
          </p:nvPr>
        </p:nvSpPr>
        <p:spPr>
          <a:xfrm>
            <a:off x="850391" y="294623"/>
            <a:ext cx="10085832" cy="718761"/>
          </a:xfrm>
        </p:spPr>
        <p:txBody>
          <a:bodyPr/>
          <a:lstStyle/>
          <a:p>
            <a:r>
              <a:rPr lang="en-US" dirty="0"/>
              <a:t>Key variables</a:t>
            </a:r>
          </a:p>
        </p:txBody>
      </p:sp>
      <p:sp>
        <p:nvSpPr>
          <p:cNvPr id="4" name="Slide Number Placeholder 3">
            <a:extLst>
              <a:ext uri="{FF2B5EF4-FFF2-40B4-BE49-F238E27FC236}">
                <a16:creationId xmlns:a16="http://schemas.microsoft.com/office/drawing/2014/main" id="{53295719-AE2A-0FB2-FD8F-AF8FB85965F1}"/>
              </a:ext>
            </a:extLst>
          </p:cNvPr>
          <p:cNvSpPr>
            <a:spLocks noGrp="1"/>
          </p:cNvSpPr>
          <p:nvPr>
            <p:ph type="sldNum" sz="quarter" idx="35"/>
          </p:nvPr>
        </p:nvSpPr>
        <p:spPr>
          <a:xfrm rot="16200000">
            <a:off x="11716512" y="6382510"/>
            <a:ext cx="566928" cy="384048"/>
          </a:xfrm>
        </p:spPr>
        <p:txBody>
          <a:bodyPr/>
          <a:lstStyle/>
          <a:p>
            <a:fld id="{09A01C0A-2BB6-49E7-91A3-DCB9F9F59583}" type="slidenum">
              <a:rPr lang="en-US" smtClean="0"/>
              <a:pPr/>
              <a:t>15</a:t>
            </a:fld>
            <a:endParaRPr lang="en-US" dirty="0"/>
          </a:p>
        </p:txBody>
      </p:sp>
      <p:pic>
        <p:nvPicPr>
          <p:cNvPr id="2" name="object 9">
            <a:extLst>
              <a:ext uri="{FF2B5EF4-FFF2-40B4-BE49-F238E27FC236}">
                <a16:creationId xmlns:a16="http://schemas.microsoft.com/office/drawing/2014/main" id="{DB269CCB-27BD-2488-0DEA-5A089FBA63F6}"/>
              </a:ext>
            </a:extLst>
          </p:cNvPr>
          <p:cNvPicPr/>
          <p:nvPr/>
        </p:nvPicPr>
        <p:blipFill>
          <a:blip r:embed="rId2" cstate="print"/>
          <a:stretch>
            <a:fillRect/>
          </a:stretch>
        </p:blipFill>
        <p:spPr>
          <a:xfrm>
            <a:off x="11359896" y="6096001"/>
            <a:ext cx="781049" cy="761999"/>
          </a:xfrm>
          <a:prstGeom prst="rect">
            <a:avLst/>
          </a:prstGeom>
        </p:spPr>
      </p:pic>
      <p:pic>
        <p:nvPicPr>
          <p:cNvPr id="9" name="Content Placeholder 8" descr="A black and yellow text on a black background&#10;&#10;Description automatically generated">
            <a:extLst>
              <a:ext uri="{FF2B5EF4-FFF2-40B4-BE49-F238E27FC236}">
                <a16:creationId xmlns:a16="http://schemas.microsoft.com/office/drawing/2014/main" id="{BA4C5F21-66F3-19E1-CF3E-345DAA6B6394}"/>
              </a:ext>
            </a:extLst>
          </p:cNvPr>
          <p:cNvPicPr>
            <a:picLocks noGrp="1" noChangeAspect="1"/>
          </p:cNvPicPr>
          <p:nvPr>
            <p:ph sz="half" idx="2"/>
          </p:nvPr>
        </p:nvPicPr>
        <p:blipFill>
          <a:blip r:embed="rId3"/>
          <a:stretch>
            <a:fillRect/>
          </a:stretch>
        </p:blipFill>
        <p:spPr>
          <a:xfrm>
            <a:off x="1544465" y="1203779"/>
            <a:ext cx="9337328" cy="5517031"/>
          </a:xfrm>
        </p:spPr>
      </p:pic>
    </p:spTree>
    <p:extLst>
      <p:ext uri="{BB962C8B-B14F-4D97-AF65-F5344CB8AC3E}">
        <p14:creationId xmlns:p14="http://schemas.microsoft.com/office/powerpoint/2010/main" val="2525211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7F23C-A08F-53B7-5DCC-7A4682353C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347D57-520B-5268-AAEF-0378E843884D}"/>
              </a:ext>
            </a:extLst>
          </p:cNvPr>
          <p:cNvSpPr>
            <a:spLocks noGrp="1"/>
          </p:cNvSpPr>
          <p:nvPr>
            <p:ph type="title"/>
          </p:nvPr>
        </p:nvSpPr>
        <p:spPr>
          <a:xfrm>
            <a:off x="2648932" y="0"/>
            <a:ext cx="6894136" cy="6894136"/>
          </a:xfrm>
        </p:spPr>
        <p:txBody>
          <a:bodyPr/>
          <a:lstStyle/>
          <a:p>
            <a:r>
              <a:rPr lang="en-US" dirty="0"/>
              <a:t>DASHBOARD</a:t>
            </a:r>
          </a:p>
        </p:txBody>
      </p:sp>
      <p:sp>
        <p:nvSpPr>
          <p:cNvPr id="3" name="TextBox 2">
            <a:extLst>
              <a:ext uri="{FF2B5EF4-FFF2-40B4-BE49-F238E27FC236}">
                <a16:creationId xmlns:a16="http://schemas.microsoft.com/office/drawing/2014/main" id="{FF30024B-9061-5B12-8194-7313D0DC7324}"/>
              </a:ext>
            </a:extLst>
          </p:cNvPr>
          <p:cNvSpPr txBox="1"/>
          <p:nvPr/>
        </p:nvSpPr>
        <p:spPr>
          <a:xfrm>
            <a:off x="4675414" y="3929743"/>
            <a:ext cx="2841171" cy="369332"/>
          </a:xfrm>
          <a:prstGeom prst="rect">
            <a:avLst/>
          </a:prstGeom>
          <a:noFill/>
        </p:spPr>
        <p:txBody>
          <a:bodyPr wrap="square" rtlCol="0">
            <a:spAutoFit/>
          </a:bodyPr>
          <a:lstStyle/>
          <a:p>
            <a:r>
              <a:rPr lang="en-IN" dirty="0">
                <a:hlinkClick r:id="rId2"/>
              </a:rPr>
              <a:t>https://shorturl.at/SRzF1</a:t>
            </a:r>
            <a:endParaRPr lang="en-IN" dirty="0"/>
          </a:p>
        </p:txBody>
      </p:sp>
      <p:pic>
        <p:nvPicPr>
          <p:cNvPr id="5" name="object 9">
            <a:extLst>
              <a:ext uri="{FF2B5EF4-FFF2-40B4-BE49-F238E27FC236}">
                <a16:creationId xmlns:a16="http://schemas.microsoft.com/office/drawing/2014/main" id="{5D001427-6133-19D2-E2D0-757B5263AA00}"/>
              </a:ext>
            </a:extLst>
          </p:cNvPr>
          <p:cNvPicPr/>
          <p:nvPr/>
        </p:nvPicPr>
        <p:blipFill>
          <a:blip r:embed="rId3" cstate="print"/>
          <a:stretch>
            <a:fillRect/>
          </a:stretch>
        </p:blipFill>
        <p:spPr>
          <a:xfrm>
            <a:off x="11359896" y="6096001"/>
            <a:ext cx="781049" cy="761999"/>
          </a:xfrm>
          <a:prstGeom prst="rect">
            <a:avLst/>
          </a:prstGeom>
        </p:spPr>
      </p:pic>
    </p:spTree>
    <p:extLst>
      <p:ext uri="{BB962C8B-B14F-4D97-AF65-F5344CB8AC3E}">
        <p14:creationId xmlns:p14="http://schemas.microsoft.com/office/powerpoint/2010/main" val="1403300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FB9C5-183A-3556-D047-215BDB00B71F}"/>
              </a:ext>
            </a:extLst>
          </p:cNvPr>
          <p:cNvSpPr>
            <a:spLocks noGrp="1"/>
          </p:cNvSpPr>
          <p:nvPr>
            <p:ph type="title"/>
          </p:nvPr>
        </p:nvSpPr>
        <p:spPr>
          <a:xfrm>
            <a:off x="850392" y="108856"/>
            <a:ext cx="10122632" cy="729343"/>
          </a:xfrm>
        </p:spPr>
        <p:txBody>
          <a:bodyPr/>
          <a:lstStyle/>
          <a:p>
            <a:r>
              <a:rPr lang="en-US" dirty="0"/>
              <a:t>Financial VIEW</a:t>
            </a:r>
          </a:p>
        </p:txBody>
      </p:sp>
      <p:sp>
        <p:nvSpPr>
          <p:cNvPr id="8" name="Slide Number Placeholder 7">
            <a:extLst>
              <a:ext uri="{FF2B5EF4-FFF2-40B4-BE49-F238E27FC236}">
                <a16:creationId xmlns:a16="http://schemas.microsoft.com/office/drawing/2014/main" id="{20003034-4367-3A30-B08B-22F07E87A60C}"/>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17</a:t>
            </a:fld>
            <a:endParaRPr lang="en-US" dirty="0"/>
          </a:p>
        </p:txBody>
      </p:sp>
      <p:pic>
        <p:nvPicPr>
          <p:cNvPr id="7" name="Picture 6" descr="A screenshot of a computer&#10;&#10;Description automatically generated">
            <a:extLst>
              <a:ext uri="{FF2B5EF4-FFF2-40B4-BE49-F238E27FC236}">
                <a16:creationId xmlns:a16="http://schemas.microsoft.com/office/drawing/2014/main" id="{2D6433DD-E1CA-ED11-2D87-8B6F6DFCF7C0}"/>
              </a:ext>
            </a:extLst>
          </p:cNvPr>
          <p:cNvPicPr>
            <a:picLocks noChangeAspect="1"/>
          </p:cNvPicPr>
          <p:nvPr/>
        </p:nvPicPr>
        <p:blipFill>
          <a:blip r:embed="rId2"/>
          <a:stretch>
            <a:fillRect/>
          </a:stretch>
        </p:blipFill>
        <p:spPr>
          <a:xfrm>
            <a:off x="850391" y="1024049"/>
            <a:ext cx="10253037" cy="5725095"/>
          </a:xfrm>
          <a:prstGeom prst="rect">
            <a:avLst/>
          </a:prstGeom>
        </p:spPr>
      </p:pic>
      <p:pic>
        <p:nvPicPr>
          <p:cNvPr id="9" name="object 9">
            <a:extLst>
              <a:ext uri="{FF2B5EF4-FFF2-40B4-BE49-F238E27FC236}">
                <a16:creationId xmlns:a16="http://schemas.microsoft.com/office/drawing/2014/main" id="{EF55A01D-5D62-0881-7BEB-00E63B277FC7}"/>
              </a:ext>
            </a:extLst>
          </p:cNvPr>
          <p:cNvPicPr/>
          <p:nvPr/>
        </p:nvPicPr>
        <p:blipFill>
          <a:blip r:embed="rId3" cstate="print"/>
          <a:stretch>
            <a:fillRect/>
          </a:stretch>
        </p:blipFill>
        <p:spPr>
          <a:xfrm>
            <a:off x="11359896" y="6096001"/>
            <a:ext cx="781049" cy="761999"/>
          </a:xfrm>
          <a:prstGeom prst="rect">
            <a:avLst/>
          </a:prstGeom>
        </p:spPr>
      </p:pic>
    </p:spTree>
    <p:extLst>
      <p:ext uri="{BB962C8B-B14F-4D97-AF65-F5344CB8AC3E}">
        <p14:creationId xmlns:p14="http://schemas.microsoft.com/office/powerpoint/2010/main" val="226339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D4052-AAEA-ECB5-2778-60453DB7DB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7B6369-B62F-01CD-F41D-D79DC24D0AE6}"/>
              </a:ext>
            </a:extLst>
          </p:cNvPr>
          <p:cNvSpPr>
            <a:spLocks noGrp="1"/>
          </p:cNvSpPr>
          <p:nvPr>
            <p:ph type="title"/>
          </p:nvPr>
        </p:nvSpPr>
        <p:spPr>
          <a:xfrm>
            <a:off x="850392" y="141515"/>
            <a:ext cx="10122632" cy="685800"/>
          </a:xfrm>
        </p:spPr>
        <p:txBody>
          <a:bodyPr/>
          <a:lstStyle/>
          <a:p>
            <a:r>
              <a:rPr lang="en-US" dirty="0"/>
              <a:t>Sales view</a:t>
            </a:r>
          </a:p>
        </p:txBody>
      </p:sp>
      <p:sp>
        <p:nvSpPr>
          <p:cNvPr id="8" name="Slide Number Placeholder 7">
            <a:extLst>
              <a:ext uri="{FF2B5EF4-FFF2-40B4-BE49-F238E27FC236}">
                <a16:creationId xmlns:a16="http://schemas.microsoft.com/office/drawing/2014/main" id="{648534B7-3C9C-522B-13CB-DC1D1A604918}"/>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18</a:t>
            </a:fld>
            <a:endParaRPr lang="en-US" dirty="0"/>
          </a:p>
        </p:txBody>
      </p:sp>
      <p:pic>
        <p:nvPicPr>
          <p:cNvPr id="4" name="Picture 3" descr="A screenshot of a computer&#10;&#10;Description automatically generated">
            <a:extLst>
              <a:ext uri="{FF2B5EF4-FFF2-40B4-BE49-F238E27FC236}">
                <a16:creationId xmlns:a16="http://schemas.microsoft.com/office/drawing/2014/main" id="{128D90D5-D15C-448A-6A82-29AD465F960D}"/>
              </a:ext>
            </a:extLst>
          </p:cNvPr>
          <p:cNvPicPr>
            <a:picLocks noChangeAspect="1"/>
          </p:cNvPicPr>
          <p:nvPr/>
        </p:nvPicPr>
        <p:blipFill>
          <a:blip r:embed="rId2"/>
          <a:stretch>
            <a:fillRect/>
          </a:stretch>
        </p:blipFill>
        <p:spPr>
          <a:xfrm>
            <a:off x="850391" y="1055674"/>
            <a:ext cx="10253038" cy="5624947"/>
          </a:xfrm>
          <a:prstGeom prst="rect">
            <a:avLst/>
          </a:prstGeom>
        </p:spPr>
      </p:pic>
      <p:pic>
        <p:nvPicPr>
          <p:cNvPr id="5" name="object 9">
            <a:extLst>
              <a:ext uri="{FF2B5EF4-FFF2-40B4-BE49-F238E27FC236}">
                <a16:creationId xmlns:a16="http://schemas.microsoft.com/office/drawing/2014/main" id="{44D8D162-7BE8-9179-9385-DB0A43F3E742}"/>
              </a:ext>
            </a:extLst>
          </p:cNvPr>
          <p:cNvPicPr/>
          <p:nvPr/>
        </p:nvPicPr>
        <p:blipFill>
          <a:blip r:embed="rId3" cstate="print"/>
          <a:stretch>
            <a:fillRect/>
          </a:stretch>
        </p:blipFill>
        <p:spPr>
          <a:xfrm>
            <a:off x="11359896" y="6096001"/>
            <a:ext cx="781049" cy="761999"/>
          </a:xfrm>
          <a:prstGeom prst="rect">
            <a:avLst/>
          </a:prstGeom>
        </p:spPr>
      </p:pic>
    </p:spTree>
    <p:extLst>
      <p:ext uri="{BB962C8B-B14F-4D97-AF65-F5344CB8AC3E}">
        <p14:creationId xmlns:p14="http://schemas.microsoft.com/office/powerpoint/2010/main" val="5407500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34A08-2557-86EC-4AD7-739F442797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30B3C6-007E-3DE7-00EF-7B49E01FC684}"/>
              </a:ext>
            </a:extLst>
          </p:cNvPr>
          <p:cNvSpPr>
            <a:spLocks noGrp="1"/>
          </p:cNvSpPr>
          <p:nvPr>
            <p:ph type="title"/>
          </p:nvPr>
        </p:nvSpPr>
        <p:spPr>
          <a:xfrm>
            <a:off x="850392" y="141514"/>
            <a:ext cx="10122632" cy="620486"/>
          </a:xfrm>
        </p:spPr>
        <p:txBody>
          <a:bodyPr/>
          <a:lstStyle/>
          <a:p>
            <a:r>
              <a:rPr lang="en-US" dirty="0"/>
              <a:t>MARKETING VIEW</a:t>
            </a:r>
          </a:p>
        </p:txBody>
      </p:sp>
      <p:sp>
        <p:nvSpPr>
          <p:cNvPr id="8" name="Slide Number Placeholder 7">
            <a:extLst>
              <a:ext uri="{FF2B5EF4-FFF2-40B4-BE49-F238E27FC236}">
                <a16:creationId xmlns:a16="http://schemas.microsoft.com/office/drawing/2014/main" id="{30DCBF94-F8BB-36FF-C584-7ECD363EA022}"/>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19</a:t>
            </a:fld>
            <a:endParaRPr lang="en-US" dirty="0"/>
          </a:p>
        </p:txBody>
      </p:sp>
      <p:pic>
        <p:nvPicPr>
          <p:cNvPr id="4" name="Picture 3" descr="A screenshot of a computer&#10;&#10;Description automatically generated">
            <a:extLst>
              <a:ext uri="{FF2B5EF4-FFF2-40B4-BE49-F238E27FC236}">
                <a16:creationId xmlns:a16="http://schemas.microsoft.com/office/drawing/2014/main" id="{BAA8F608-F5DF-2169-11A4-2B1588DFE973}"/>
              </a:ext>
            </a:extLst>
          </p:cNvPr>
          <p:cNvPicPr>
            <a:picLocks noChangeAspect="1"/>
          </p:cNvPicPr>
          <p:nvPr/>
        </p:nvPicPr>
        <p:blipFill>
          <a:blip r:embed="rId2"/>
          <a:stretch>
            <a:fillRect/>
          </a:stretch>
        </p:blipFill>
        <p:spPr>
          <a:xfrm>
            <a:off x="850391" y="1055674"/>
            <a:ext cx="10340123" cy="5660812"/>
          </a:xfrm>
          <a:prstGeom prst="rect">
            <a:avLst/>
          </a:prstGeom>
        </p:spPr>
      </p:pic>
      <p:pic>
        <p:nvPicPr>
          <p:cNvPr id="5" name="object 9">
            <a:extLst>
              <a:ext uri="{FF2B5EF4-FFF2-40B4-BE49-F238E27FC236}">
                <a16:creationId xmlns:a16="http://schemas.microsoft.com/office/drawing/2014/main" id="{395C5560-9D35-9A47-416C-ECEF35A57140}"/>
              </a:ext>
            </a:extLst>
          </p:cNvPr>
          <p:cNvPicPr/>
          <p:nvPr/>
        </p:nvPicPr>
        <p:blipFill>
          <a:blip r:embed="rId3" cstate="print"/>
          <a:stretch>
            <a:fillRect/>
          </a:stretch>
        </p:blipFill>
        <p:spPr>
          <a:xfrm>
            <a:off x="11359896" y="6096001"/>
            <a:ext cx="781049" cy="761999"/>
          </a:xfrm>
          <a:prstGeom prst="rect">
            <a:avLst/>
          </a:prstGeom>
        </p:spPr>
      </p:pic>
    </p:spTree>
    <p:extLst>
      <p:ext uri="{BB962C8B-B14F-4D97-AF65-F5344CB8AC3E}">
        <p14:creationId xmlns:p14="http://schemas.microsoft.com/office/powerpoint/2010/main" val="3214091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D6B33E9-5728-FA5C-0AC2-27407C4E7EF2}"/>
              </a:ext>
              <a:ext uri="{C183D7F6-B498-43B3-948B-1728B52AA6E4}">
                <adec:decorative xmlns:adec="http://schemas.microsoft.com/office/drawing/2017/decorative" val="1"/>
              </a:ext>
            </a:extLst>
          </p:cNvPr>
          <p:cNvSpPr/>
          <p:nvPr/>
        </p:nvSpPr>
        <p:spPr>
          <a:xfrm>
            <a:off x="466579" y="217714"/>
            <a:ext cx="3108341" cy="1757313"/>
          </a:xfrm>
          <a:prstGeom prst="rect">
            <a:avLst/>
          </a:prstGeom>
          <a:solidFill>
            <a:schemeClr val="accent1">
              <a:alpha val="87843"/>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5F6D4F54-DA82-4616-5B86-91637316C018}"/>
              </a:ext>
            </a:extLst>
          </p:cNvPr>
          <p:cNvSpPr>
            <a:spLocks noGrp="1"/>
          </p:cNvSpPr>
          <p:nvPr>
            <p:ph type="title"/>
          </p:nvPr>
        </p:nvSpPr>
        <p:spPr>
          <a:xfrm>
            <a:off x="6696221" y="640080"/>
            <a:ext cx="5029200" cy="2157984"/>
          </a:xfrm>
        </p:spPr>
        <p:txBody>
          <a:bodyPr/>
          <a:lstStyle/>
          <a:p>
            <a:r>
              <a:rPr lang="en-US" dirty="0"/>
              <a:t>AGENDA</a:t>
            </a:r>
          </a:p>
        </p:txBody>
      </p:sp>
      <p:pic>
        <p:nvPicPr>
          <p:cNvPr id="5" name="Picture Placeholder 4" descr="Close-up of skyscrapers">
            <a:extLst>
              <a:ext uri="{FF2B5EF4-FFF2-40B4-BE49-F238E27FC236}">
                <a16:creationId xmlns:a16="http://schemas.microsoft.com/office/drawing/2014/main" id="{CBD79D95-B489-7C39-8BA1-EDA2F8F12E11}"/>
              </a:ext>
            </a:extLst>
          </p:cNvPr>
          <p:cNvPicPr>
            <a:picLocks noGrp="1" noChangeAspect="1"/>
          </p:cNvPicPr>
          <p:nvPr>
            <p:ph type="pic" sz="quarter" idx="10"/>
          </p:nvPr>
        </p:nvPicPr>
        <p:blipFill>
          <a:blip r:embed="rId2"/>
          <a:srcRect t="43" b="43"/>
          <a:stretch/>
        </p:blipFill>
        <p:spPr>
          <a:xfrm>
            <a:off x="1395412" y="653461"/>
            <a:ext cx="4597556" cy="5549900"/>
          </a:xfrm>
        </p:spPr>
      </p:pic>
      <p:sp>
        <p:nvSpPr>
          <p:cNvPr id="4" name="Content Placeholder 3">
            <a:extLst>
              <a:ext uri="{FF2B5EF4-FFF2-40B4-BE49-F238E27FC236}">
                <a16:creationId xmlns:a16="http://schemas.microsoft.com/office/drawing/2014/main" id="{1D44FF4F-87AF-081C-2A21-97173EE4A670}"/>
              </a:ext>
            </a:extLst>
          </p:cNvPr>
          <p:cNvSpPr>
            <a:spLocks noGrp="1"/>
          </p:cNvSpPr>
          <p:nvPr>
            <p:ph idx="1"/>
          </p:nvPr>
        </p:nvSpPr>
        <p:spPr>
          <a:xfrm>
            <a:off x="6696221" y="3127248"/>
            <a:ext cx="4834517" cy="3108960"/>
          </a:xfrm>
        </p:spPr>
        <p:txBody>
          <a:bodyPr/>
          <a:lstStyle/>
          <a:p>
            <a:r>
              <a:rPr lang="en-US" dirty="0"/>
              <a:t>About the Company</a:t>
            </a:r>
          </a:p>
          <a:p>
            <a:r>
              <a:rPr lang="en-US" dirty="0"/>
              <a:t>Problem and Goal</a:t>
            </a:r>
          </a:p>
          <a:p>
            <a:r>
              <a:rPr lang="en-US" dirty="0"/>
              <a:t>Data Modelling</a:t>
            </a:r>
          </a:p>
          <a:p>
            <a:r>
              <a:rPr lang="en-US" dirty="0"/>
              <a:t>Dashboard</a:t>
            </a:r>
          </a:p>
          <a:p>
            <a:r>
              <a:rPr lang="en-US" dirty="0"/>
              <a:t>Key Takeaways and Focus Areas</a:t>
            </a:r>
          </a:p>
          <a:p>
            <a:endParaRPr lang="en-US" dirty="0"/>
          </a:p>
        </p:txBody>
      </p:sp>
      <p:sp>
        <p:nvSpPr>
          <p:cNvPr id="16" name="Rectangle 15">
            <a:extLst>
              <a:ext uri="{FF2B5EF4-FFF2-40B4-BE49-F238E27FC236}">
                <a16:creationId xmlns:a16="http://schemas.microsoft.com/office/drawing/2014/main" id="{59FDBA0D-C717-B16D-F1F6-BA5D8E090C9D}"/>
              </a:ext>
              <a:ext uri="{C183D7F6-B498-43B3-948B-1728B52AA6E4}">
                <adec:decorative xmlns:adec="http://schemas.microsoft.com/office/drawing/2017/decorative" val="1"/>
              </a:ext>
            </a:extLst>
          </p:cNvPr>
          <p:cNvSpPr/>
          <p:nvPr/>
        </p:nvSpPr>
        <p:spPr>
          <a:xfrm>
            <a:off x="5867073" y="3130095"/>
            <a:ext cx="228928" cy="2252610"/>
          </a:xfrm>
          <a:prstGeom prst="rect">
            <a:avLst/>
          </a:prstGeom>
          <a:solidFill>
            <a:schemeClr val="accent1">
              <a:alpha val="76078"/>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20" name="Slide Number Placeholder 19">
            <a:extLst>
              <a:ext uri="{FF2B5EF4-FFF2-40B4-BE49-F238E27FC236}">
                <a16:creationId xmlns:a16="http://schemas.microsoft.com/office/drawing/2014/main" id="{7D090D43-FD3C-82CE-3706-B447C067FB18}"/>
              </a:ext>
            </a:extLst>
          </p:cNvPr>
          <p:cNvSpPr>
            <a:spLocks noGrp="1"/>
          </p:cNvSpPr>
          <p:nvPr>
            <p:ph type="sldNum" sz="quarter" idx="13"/>
          </p:nvPr>
        </p:nvSpPr>
        <p:spPr/>
        <p:txBody>
          <a:bodyPr/>
          <a:lstStyle/>
          <a:p>
            <a:fld id="{09A01C0A-2BB6-49E7-91A3-DCB9F9F59583}" type="slidenum">
              <a:rPr lang="en-US" smtClean="0"/>
              <a:pPr/>
              <a:t>2</a:t>
            </a:fld>
            <a:endParaRPr lang="en-US" dirty="0"/>
          </a:p>
        </p:txBody>
      </p:sp>
      <p:pic>
        <p:nvPicPr>
          <p:cNvPr id="6" name="object 9">
            <a:extLst>
              <a:ext uri="{FF2B5EF4-FFF2-40B4-BE49-F238E27FC236}">
                <a16:creationId xmlns:a16="http://schemas.microsoft.com/office/drawing/2014/main" id="{4D5DD2DE-4249-491F-84B3-3A634D1A4B7B}"/>
              </a:ext>
            </a:extLst>
          </p:cNvPr>
          <p:cNvPicPr/>
          <p:nvPr/>
        </p:nvPicPr>
        <p:blipFill>
          <a:blip r:embed="rId3" cstate="print"/>
          <a:stretch>
            <a:fillRect/>
          </a:stretch>
        </p:blipFill>
        <p:spPr>
          <a:xfrm>
            <a:off x="11359896" y="6096001"/>
            <a:ext cx="781049" cy="761999"/>
          </a:xfrm>
          <a:prstGeom prst="rect">
            <a:avLst/>
          </a:prstGeom>
        </p:spPr>
      </p:pic>
    </p:spTree>
    <p:extLst>
      <p:ext uri="{BB962C8B-B14F-4D97-AF65-F5344CB8AC3E}">
        <p14:creationId xmlns:p14="http://schemas.microsoft.com/office/powerpoint/2010/main" val="11518164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E3E94E-547C-7123-F19E-6E030B374E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DDFD4-1618-1F46-6B74-29B87BFABE21}"/>
              </a:ext>
            </a:extLst>
          </p:cNvPr>
          <p:cNvSpPr>
            <a:spLocks noGrp="1"/>
          </p:cNvSpPr>
          <p:nvPr>
            <p:ph type="title"/>
          </p:nvPr>
        </p:nvSpPr>
        <p:spPr>
          <a:xfrm>
            <a:off x="850392" y="97970"/>
            <a:ext cx="10122632" cy="674915"/>
          </a:xfrm>
        </p:spPr>
        <p:txBody>
          <a:bodyPr/>
          <a:lstStyle/>
          <a:p>
            <a:r>
              <a:rPr lang="en-US" dirty="0"/>
              <a:t>SUPPLY CHAIN VIEW</a:t>
            </a:r>
          </a:p>
        </p:txBody>
      </p:sp>
      <p:sp>
        <p:nvSpPr>
          <p:cNvPr id="8" name="Slide Number Placeholder 7">
            <a:extLst>
              <a:ext uri="{FF2B5EF4-FFF2-40B4-BE49-F238E27FC236}">
                <a16:creationId xmlns:a16="http://schemas.microsoft.com/office/drawing/2014/main" id="{279D987A-FB86-3DA9-B1DA-577EEEA59616}"/>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20</a:t>
            </a:fld>
            <a:endParaRPr lang="en-US" dirty="0"/>
          </a:p>
        </p:txBody>
      </p:sp>
      <p:pic>
        <p:nvPicPr>
          <p:cNvPr id="4" name="Picture 3" descr="A screenshot of a computer&#10;&#10;Description automatically generated">
            <a:extLst>
              <a:ext uri="{FF2B5EF4-FFF2-40B4-BE49-F238E27FC236}">
                <a16:creationId xmlns:a16="http://schemas.microsoft.com/office/drawing/2014/main" id="{1235B3E4-E18F-0BD2-E696-2C1146FF5DDC}"/>
              </a:ext>
            </a:extLst>
          </p:cNvPr>
          <p:cNvPicPr>
            <a:picLocks noChangeAspect="1"/>
          </p:cNvPicPr>
          <p:nvPr/>
        </p:nvPicPr>
        <p:blipFill>
          <a:blip r:embed="rId2"/>
          <a:stretch>
            <a:fillRect/>
          </a:stretch>
        </p:blipFill>
        <p:spPr>
          <a:xfrm>
            <a:off x="850392" y="1070917"/>
            <a:ext cx="10351008" cy="5674306"/>
          </a:xfrm>
          <a:prstGeom prst="rect">
            <a:avLst/>
          </a:prstGeom>
        </p:spPr>
      </p:pic>
      <p:pic>
        <p:nvPicPr>
          <p:cNvPr id="5" name="object 9">
            <a:extLst>
              <a:ext uri="{FF2B5EF4-FFF2-40B4-BE49-F238E27FC236}">
                <a16:creationId xmlns:a16="http://schemas.microsoft.com/office/drawing/2014/main" id="{03D0D2EE-DB6F-E36D-E2E7-123A2E447EBA}"/>
              </a:ext>
            </a:extLst>
          </p:cNvPr>
          <p:cNvPicPr/>
          <p:nvPr/>
        </p:nvPicPr>
        <p:blipFill>
          <a:blip r:embed="rId3" cstate="print"/>
          <a:stretch>
            <a:fillRect/>
          </a:stretch>
        </p:blipFill>
        <p:spPr>
          <a:xfrm>
            <a:off x="11359896" y="6096001"/>
            <a:ext cx="781049" cy="761999"/>
          </a:xfrm>
          <a:prstGeom prst="rect">
            <a:avLst/>
          </a:prstGeom>
        </p:spPr>
      </p:pic>
    </p:spTree>
    <p:extLst>
      <p:ext uri="{BB962C8B-B14F-4D97-AF65-F5344CB8AC3E}">
        <p14:creationId xmlns:p14="http://schemas.microsoft.com/office/powerpoint/2010/main" val="471929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6CD676-62A0-445A-17C7-D775755E22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90BF65-0480-D233-249A-1B04B92EDF38}"/>
              </a:ext>
            </a:extLst>
          </p:cNvPr>
          <p:cNvSpPr>
            <a:spLocks noGrp="1"/>
          </p:cNvSpPr>
          <p:nvPr>
            <p:ph type="title"/>
          </p:nvPr>
        </p:nvSpPr>
        <p:spPr>
          <a:xfrm>
            <a:off x="850392" y="119743"/>
            <a:ext cx="10122632" cy="674914"/>
          </a:xfrm>
        </p:spPr>
        <p:txBody>
          <a:bodyPr/>
          <a:lstStyle/>
          <a:p>
            <a:r>
              <a:rPr lang="en-US" dirty="0"/>
              <a:t>EXECUTIVE VIEW</a:t>
            </a:r>
          </a:p>
        </p:txBody>
      </p:sp>
      <p:sp>
        <p:nvSpPr>
          <p:cNvPr id="8" name="Slide Number Placeholder 7">
            <a:extLst>
              <a:ext uri="{FF2B5EF4-FFF2-40B4-BE49-F238E27FC236}">
                <a16:creationId xmlns:a16="http://schemas.microsoft.com/office/drawing/2014/main" id="{B4B5AC4B-0AE0-15DB-80AA-C53A60765290}"/>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21</a:t>
            </a:fld>
            <a:endParaRPr lang="en-US" dirty="0"/>
          </a:p>
        </p:txBody>
      </p:sp>
      <p:pic>
        <p:nvPicPr>
          <p:cNvPr id="4" name="Picture 3" descr="A screenshot of a computer&#10;&#10;Description automatically generated">
            <a:extLst>
              <a:ext uri="{FF2B5EF4-FFF2-40B4-BE49-F238E27FC236}">
                <a16:creationId xmlns:a16="http://schemas.microsoft.com/office/drawing/2014/main" id="{C2A4D609-23F0-530C-8B63-8F6DCE447140}"/>
              </a:ext>
            </a:extLst>
          </p:cNvPr>
          <p:cNvPicPr>
            <a:picLocks noChangeAspect="1"/>
          </p:cNvPicPr>
          <p:nvPr/>
        </p:nvPicPr>
        <p:blipFill>
          <a:blip r:embed="rId2"/>
          <a:stretch>
            <a:fillRect/>
          </a:stretch>
        </p:blipFill>
        <p:spPr>
          <a:xfrm>
            <a:off x="861277" y="1099219"/>
            <a:ext cx="10372780" cy="5639038"/>
          </a:xfrm>
          <a:prstGeom prst="rect">
            <a:avLst/>
          </a:prstGeom>
        </p:spPr>
      </p:pic>
      <p:pic>
        <p:nvPicPr>
          <p:cNvPr id="5" name="object 9">
            <a:extLst>
              <a:ext uri="{FF2B5EF4-FFF2-40B4-BE49-F238E27FC236}">
                <a16:creationId xmlns:a16="http://schemas.microsoft.com/office/drawing/2014/main" id="{C43DD4DC-8EBE-E402-DA65-E285943C50FE}"/>
              </a:ext>
            </a:extLst>
          </p:cNvPr>
          <p:cNvPicPr/>
          <p:nvPr/>
        </p:nvPicPr>
        <p:blipFill>
          <a:blip r:embed="rId3" cstate="print"/>
          <a:stretch>
            <a:fillRect/>
          </a:stretch>
        </p:blipFill>
        <p:spPr>
          <a:xfrm>
            <a:off x="11359896" y="6096001"/>
            <a:ext cx="781049" cy="761999"/>
          </a:xfrm>
          <a:prstGeom prst="rect">
            <a:avLst/>
          </a:prstGeom>
        </p:spPr>
      </p:pic>
    </p:spTree>
    <p:extLst>
      <p:ext uri="{BB962C8B-B14F-4D97-AF65-F5344CB8AC3E}">
        <p14:creationId xmlns:p14="http://schemas.microsoft.com/office/powerpoint/2010/main" val="3596112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9FBD6-8EE8-5C00-4242-6F42A3B180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09987E-1A85-16AA-46FD-109C3C3D4BE0}"/>
              </a:ext>
            </a:extLst>
          </p:cNvPr>
          <p:cNvSpPr>
            <a:spLocks noGrp="1"/>
          </p:cNvSpPr>
          <p:nvPr>
            <p:ph type="title"/>
          </p:nvPr>
        </p:nvSpPr>
        <p:spPr>
          <a:xfrm>
            <a:off x="2648932" y="0"/>
            <a:ext cx="6894136" cy="6894136"/>
          </a:xfrm>
        </p:spPr>
        <p:txBody>
          <a:bodyPr/>
          <a:lstStyle/>
          <a:p>
            <a:r>
              <a:rPr lang="en-US" dirty="0"/>
              <a:t>Key Takeaways and Focus Areas</a:t>
            </a:r>
          </a:p>
        </p:txBody>
      </p:sp>
      <p:pic>
        <p:nvPicPr>
          <p:cNvPr id="3" name="object 9">
            <a:extLst>
              <a:ext uri="{FF2B5EF4-FFF2-40B4-BE49-F238E27FC236}">
                <a16:creationId xmlns:a16="http://schemas.microsoft.com/office/drawing/2014/main" id="{97A1A6BE-7925-D5BD-2390-BE9FBCCF8102}"/>
              </a:ext>
            </a:extLst>
          </p:cNvPr>
          <p:cNvPicPr/>
          <p:nvPr/>
        </p:nvPicPr>
        <p:blipFill>
          <a:blip r:embed="rId2" cstate="print"/>
          <a:stretch>
            <a:fillRect/>
          </a:stretch>
        </p:blipFill>
        <p:spPr>
          <a:xfrm>
            <a:off x="11359896" y="6096001"/>
            <a:ext cx="781049" cy="761999"/>
          </a:xfrm>
          <a:prstGeom prst="rect">
            <a:avLst/>
          </a:prstGeom>
        </p:spPr>
      </p:pic>
    </p:spTree>
    <p:extLst>
      <p:ext uri="{BB962C8B-B14F-4D97-AF65-F5344CB8AC3E}">
        <p14:creationId xmlns:p14="http://schemas.microsoft.com/office/powerpoint/2010/main" val="40707383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BA8B96-A97F-34F3-6F87-24039CBE0C06}"/>
              </a:ext>
            </a:extLst>
          </p:cNvPr>
          <p:cNvSpPr>
            <a:spLocks noGrp="1"/>
          </p:cNvSpPr>
          <p:nvPr>
            <p:ph type="title"/>
          </p:nvPr>
        </p:nvSpPr>
        <p:spPr>
          <a:xfrm>
            <a:off x="850391" y="153109"/>
            <a:ext cx="10085832" cy="718761"/>
          </a:xfrm>
        </p:spPr>
        <p:txBody>
          <a:bodyPr/>
          <a:lstStyle/>
          <a:p>
            <a:r>
              <a:rPr lang="en-US" dirty="0"/>
              <a:t>Key Takeaways </a:t>
            </a:r>
          </a:p>
        </p:txBody>
      </p:sp>
      <p:sp>
        <p:nvSpPr>
          <p:cNvPr id="6" name="Content Placeholder 5">
            <a:extLst>
              <a:ext uri="{FF2B5EF4-FFF2-40B4-BE49-F238E27FC236}">
                <a16:creationId xmlns:a16="http://schemas.microsoft.com/office/drawing/2014/main" id="{8A235974-1A3D-2F95-9DA6-0B610F0E590B}"/>
              </a:ext>
            </a:extLst>
          </p:cNvPr>
          <p:cNvSpPr>
            <a:spLocks noGrp="1"/>
          </p:cNvSpPr>
          <p:nvPr>
            <p:ph sz="half" idx="2"/>
          </p:nvPr>
        </p:nvSpPr>
        <p:spPr>
          <a:xfrm>
            <a:off x="850391" y="1190847"/>
            <a:ext cx="10366957" cy="5667151"/>
          </a:xfrm>
        </p:spPr>
        <p:txBody>
          <a:bodyPr/>
          <a:lstStyle/>
          <a:p>
            <a:r>
              <a:rPr lang="en-US" dirty="0"/>
              <a:t>Here are some of the most valuable insights AtliQ gained from their Power BI dashboards:</a:t>
            </a:r>
          </a:p>
          <a:p>
            <a:pPr>
              <a:buFont typeface="Arial" panose="020B0604020202020204" pitchFamily="34" charset="0"/>
              <a:buChar char="•"/>
            </a:pPr>
            <a:r>
              <a:rPr lang="en-US" b="1" dirty="0"/>
              <a:t>Top Market</a:t>
            </a:r>
            <a:r>
              <a:rPr lang="en-US" dirty="0"/>
              <a:t>:</a:t>
            </a:r>
          </a:p>
          <a:p>
            <a:pPr marL="742950" lvl="1" indent="-285750">
              <a:buFont typeface="Arial" panose="020B0604020202020204" pitchFamily="34" charset="0"/>
              <a:buChar char="•"/>
            </a:pPr>
            <a:r>
              <a:rPr lang="en-US" b="1" dirty="0"/>
              <a:t>India</a:t>
            </a:r>
            <a:r>
              <a:rPr lang="en-US" dirty="0"/>
              <a:t> leads in Net Sales ($1.27B) and Revenue Contribution (25.59%), but falls short in Gross Margin percentage.</a:t>
            </a:r>
          </a:p>
          <a:p>
            <a:pPr marL="742950" lvl="1" indent="-285750">
              <a:buFont typeface="Arial" panose="020B0604020202020204" pitchFamily="34" charset="0"/>
              <a:buChar char="•"/>
            </a:pPr>
            <a:r>
              <a:rPr lang="en-US" b="1" dirty="0"/>
              <a:t>Canada</a:t>
            </a:r>
            <a:r>
              <a:rPr lang="en-US" dirty="0"/>
              <a:t> leads in Gross Margin (44.53%). </a:t>
            </a:r>
          </a:p>
          <a:p>
            <a:pPr>
              <a:buFont typeface="Arial" panose="020B0604020202020204" pitchFamily="34" charset="0"/>
              <a:buChar char="•"/>
            </a:pPr>
            <a:r>
              <a:rPr lang="en-US" b="1" dirty="0"/>
              <a:t>Top Customer</a:t>
            </a:r>
            <a:r>
              <a:rPr lang="en-US" dirty="0"/>
              <a:t>:</a:t>
            </a:r>
          </a:p>
          <a:p>
            <a:pPr marL="742950" lvl="1" indent="-285750">
              <a:buFont typeface="Arial" panose="020B0604020202020204" pitchFamily="34" charset="0"/>
              <a:buChar char="•"/>
            </a:pPr>
            <a:r>
              <a:rPr lang="en-US" b="1" dirty="0"/>
              <a:t>Amazon</a:t>
            </a:r>
            <a:r>
              <a:rPr lang="en-US" dirty="0"/>
              <a:t> leads in Net Sales ($460.37M) and Revenue Contribution (9.27%).</a:t>
            </a:r>
          </a:p>
          <a:p>
            <a:pPr marL="742950" lvl="1" indent="-285750">
              <a:buFont typeface="Arial" panose="020B0604020202020204" pitchFamily="34" charset="0"/>
              <a:buChar char="•"/>
            </a:pPr>
            <a:r>
              <a:rPr lang="en-US" b="1" dirty="0"/>
              <a:t>Relief</a:t>
            </a:r>
            <a:r>
              <a:rPr lang="en-US" dirty="0"/>
              <a:t> (operating in Canada &amp; Spain) leads in Gross Margin (45.4%).</a:t>
            </a:r>
          </a:p>
          <a:p>
            <a:pPr>
              <a:buFont typeface="Arial" panose="020B0604020202020204" pitchFamily="34" charset="0"/>
              <a:buChar char="•"/>
            </a:pPr>
            <a:r>
              <a:rPr lang="en-US" b="1" dirty="0"/>
              <a:t>Top Product</a:t>
            </a:r>
            <a:r>
              <a:rPr lang="en-US" dirty="0"/>
              <a:t>:</a:t>
            </a:r>
          </a:p>
          <a:p>
            <a:pPr marL="742950" lvl="1" indent="-285750">
              <a:buFont typeface="Arial" panose="020B0604020202020204" pitchFamily="34" charset="0"/>
              <a:buChar char="•"/>
            </a:pPr>
            <a:r>
              <a:rPr lang="en-US" b="1" dirty="0"/>
              <a:t>AQ Home All-in-1 Gen2</a:t>
            </a:r>
            <a:r>
              <a:rPr lang="en-US" dirty="0"/>
              <a:t> leads in Net Sales ($218.5M) and Revenue Contribution (4.4%).</a:t>
            </a:r>
          </a:p>
          <a:p>
            <a:pPr marL="742950" lvl="1" indent="-285750">
              <a:buFont typeface="Arial" panose="020B0604020202020204" pitchFamily="34" charset="0"/>
              <a:buChar char="•"/>
            </a:pPr>
            <a:r>
              <a:rPr lang="en-US" b="1" dirty="0"/>
              <a:t>AQ LION X1</a:t>
            </a:r>
            <a:r>
              <a:rPr lang="en-US" dirty="0"/>
              <a:t> has the best Gross Margin (38.4%).</a:t>
            </a:r>
          </a:p>
          <a:p>
            <a:pPr>
              <a:buFont typeface="Arial" panose="020B0604020202020204" pitchFamily="34" charset="0"/>
              <a:buChar char="•"/>
            </a:pPr>
            <a:r>
              <a:rPr lang="en-US" b="1" dirty="0"/>
              <a:t>Forecast Accuracy</a:t>
            </a:r>
            <a:r>
              <a:rPr lang="en-US" dirty="0"/>
              <a:t>:</a:t>
            </a:r>
          </a:p>
          <a:p>
            <a:pPr marL="742950" lvl="1" indent="-285750">
              <a:buFont typeface="Arial" panose="020B0604020202020204" pitchFamily="34" charset="0"/>
              <a:buChar char="•"/>
            </a:pPr>
            <a:r>
              <a:rPr lang="en-US" dirty="0"/>
              <a:t>Improving yearly, showcasing better inventory and sales predictions.</a:t>
            </a:r>
          </a:p>
          <a:p>
            <a:endParaRPr lang="en-US" dirty="0"/>
          </a:p>
        </p:txBody>
      </p:sp>
      <p:sp>
        <p:nvSpPr>
          <p:cNvPr id="4" name="Slide Number Placeholder 3">
            <a:extLst>
              <a:ext uri="{FF2B5EF4-FFF2-40B4-BE49-F238E27FC236}">
                <a16:creationId xmlns:a16="http://schemas.microsoft.com/office/drawing/2014/main" id="{54F1F300-07D0-6B39-2D9D-ACA25BCE9EC4}"/>
              </a:ext>
            </a:extLst>
          </p:cNvPr>
          <p:cNvSpPr>
            <a:spLocks noGrp="1"/>
          </p:cNvSpPr>
          <p:nvPr>
            <p:ph type="sldNum" sz="quarter" idx="35"/>
          </p:nvPr>
        </p:nvSpPr>
        <p:spPr>
          <a:xfrm rot="16200000">
            <a:off x="11716512" y="6382510"/>
            <a:ext cx="566928" cy="384048"/>
          </a:xfrm>
        </p:spPr>
        <p:txBody>
          <a:bodyPr/>
          <a:lstStyle/>
          <a:p>
            <a:fld id="{09A01C0A-2BB6-49E7-91A3-DCB9F9F59583}" type="slidenum">
              <a:rPr lang="en-US" smtClean="0"/>
              <a:pPr/>
              <a:t>23</a:t>
            </a:fld>
            <a:endParaRPr lang="en-US" dirty="0"/>
          </a:p>
        </p:txBody>
      </p:sp>
      <p:pic>
        <p:nvPicPr>
          <p:cNvPr id="9" name="object 9">
            <a:extLst>
              <a:ext uri="{FF2B5EF4-FFF2-40B4-BE49-F238E27FC236}">
                <a16:creationId xmlns:a16="http://schemas.microsoft.com/office/drawing/2014/main" id="{6883E23D-4C46-9834-BB5C-D785F3228D5E}"/>
              </a:ext>
            </a:extLst>
          </p:cNvPr>
          <p:cNvPicPr/>
          <p:nvPr/>
        </p:nvPicPr>
        <p:blipFill>
          <a:blip r:embed="rId2" cstate="print"/>
          <a:stretch>
            <a:fillRect/>
          </a:stretch>
        </p:blipFill>
        <p:spPr>
          <a:xfrm>
            <a:off x="11359896" y="6096001"/>
            <a:ext cx="781049" cy="761999"/>
          </a:xfrm>
          <a:prstGeom prst="rect">
            <a:avLst/>
          </a:prstGeom>
        </p:spPr>
      </p:pic>
    </p:spTree>
    <p:extLst>
      <p:ext uri="{BB962C8B-B14F-4D97-AF65-F5344CB8AC3E}">
        <p14:creationId xmlns:p14="http://schemas.microsoft.com/office/powerpoint/2010/main" val="1216979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7079C-3DDF-979B-2E42-C91A6EFD52E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7E66E71-3A5C-D026-B4B4-209D2AF58E13}"/>
              </a:ext>
            </a:extLst>
          </p:cNvPr>
          <p:cNvSpPr>
            <a:spLocks noGrp="1"/>
          </p:cNvSpPr>
          <p:nvPr>
            <p:ph type="title"/>
          </p:nvPr>
        </p:nvSpPr>
        <p:spPr>
          <a:xfrm>
            <a:off x="850391" y="153109"/>
            <a:ext cx="10085832" cy="718761"/>
          </a:xfrm>
        </p:spPr>
        <p:txBody>
          <a:bodyPr/>
          <a:lstStyle/>
          <a:p>
            <a:r>
              <a:rPr lang="en-US" dirty="0"/>
              <a:t>Key Takeaways </a:t>
            </a:r>
          </a:p>
        </p:txBody>
      </p:sp>
      <p:sp>
        <p:nvSpPr>
          <p:cNvPr id="6" name="Content Placeholder 5">
            <a:extLst>
              <a:ext uri="{FF2B5EF4-FFF2-40B4-BE49-F238E27FC236}">
                <a16:creationId xmlns:a16="http://schemas.microsoft.com/office/drawing/2014/main" id="{ECC90CE6-9933-CB6D-8849-CAA17BB6CAA8}"/>
              </a:ext>
            </a:extLst>
          </p:cNvPr>
          <p:cNvSpPr>
            <a:spLocks noGrp="1"/>
          </p:cNvSpPr>
          <p:nvPr>
            <p:ph sz="half" idx="2"/>
          </p:nvPr>
        </p:nvSpPr>
        <p:spPr>
          <a:xfrm>
            <a:off x="850391" y="1190847"/>
            <a:ext cx="10366957" cy="5667151"/>
          </a:xfrm>
        </p:spPr>
        <p:txBody>
          <a:bodyPr/>
          <a:lstStyle/>
          <a:p>
            <a:pPr>
              <a:buFont typeface="Arial" panose="020B0604020202020204" pitchFamily="34" charset="0"/>
              <a:buChar char="•"/>
            </a:pPr>
            <a:r>
              <a:rPr lang="en-US" dirty="0" err="1"/>
              <a:t>Atliq</a:t>
            </a:r>
            <a:r>
              <a:rPr lang="en-US" dirty="0"/>
              <a:t> Hardware is offering significant discounts to customers.</a:t>
            </a:r>
          </a:p>
          <a:p>
            <a:pPr>
              <a:buFont typeface="Arial" panose="020B0604020202020204" pitchFamily="34" charset="0"/>
              <a:buChar char="•"/>
            </a:pPr>
            <a:r>
              <a:rPr lang="en-US" dirty="0"/>
              <a:t>Amazon is the highest revenue generator for </a:t>
            </a:r>
            <a:r>
              <a:rPr lang="en-US" dirty="0" err="1"/>
              <a:t>Atliq</a:t>
            </a:r>
            <a:r>
              <a:rPr lang="en-US" dirty="0"/>
              <a:t> Hardware in terms of customers.</a:t>
            </a:r>
          </a:p>
          <a:p>
            <a:pPr>
              <a:buFont typeface="Arial" panose="020B0604020202020204" pitchFamily="34" charset="0"/>
              <a:buChar char="•"/>
            </a:pPr>
            <a:r>
              <a:rPr lang="en-US" dirty="0"/>
              <a:t>AQ Home Al 1 Generation 2 is the top-performing product for </a:t>
            </a:r>
            <a:r>
              <a:rPr lang="en-US" dirty="0" err="1"/>
              <a:t>Atliq</a:t>
            </a:r>
            <a:r>
              <a:rPr lang="en-US" dirty="0"/>
              <a:t> Hardware.</a:t>
            </a:r>
          </a:p>
          <a:p>
            <a:pPr>
              <a:buFont typeface="Arial" panose="020B0604020202020204" pitchFamily="34" charset="0"/>
              <a:buChar char="•"/>
            </a:pPr>
            <a:r>
              <a:rPr lang="en-US" dirty="0"/>
              <a:t> </a:t>
            </a:r>
            <a:r>
              <a:rPr lang="en-US" dirty="0" err="1"/>
              <a:t>Atliq</a:t>
            </a:r>
            <a:r>
              <a:rPr lang="en-US" dirty="0"/>
              <a:t> Hardware is performing poorly in the USA, None of the products are currently profitable in the US market.</a:t>
            </a:r>
          </a:p>
          <a:p>
            <a:pPr>
              <a:buFont typeface="Arial" panose="020B0604020202020204" pitchFamily="34" charset="0"/>
              <a:buChar char="•"/>
            </a:pPr>
            <a:r>
              <a:rPr lang="en-US" dirty="0" err="1"/>
              <a:t>Atliq</a:t>
            </a:r>
            <a:r>
              <a:rPr lang="en-US" dirty="0"/>
              <a:t> Hardware's market share was only 1.1% in 2021 but grew significantly to 5.9% in 2022.</a:t>
            </a:r>
          </a:p>
          <a:p>
            <a:endParaRPr lang="en-US" dirty="0"/>
          </a:p>
          <a:p>
            <a:pPr>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C9765C9A-93EB-AFCD-C5FE-DC2E5EE159B3}"/>
              </a:ext>
            </a:extLst>
          </p:cNvPr>
          <p:cNvSpPr>
            <a:spLocks noGrp="1"/>
          </p:cNvSpPr>
          <p:nvPr>
            <p:ph type="sldNum" sz="quarter" idx="35"/>
          </p:nvPr>
        </p:nvSpPr>
        <p:spPr>
          <a:xfrm rot="16200000">
            <a:off x="11716512" y="6382510"/>
            <a:ext cx="566928" cy="384048"/>
          </a:xfrm>
        </p:spPr>
        <p:txBody>
          <a:bodyPr/>
          <a:lstStyle/>
          <a:p>
            <a:fld id="{09A01C0A-2BB6-49E7-91A3-DCB9F9F59583}" type="slidenum">
              <a:rPr lang="en-US" smtClean="0"/>
              <a:pPr/>
              <a:t>24</a:t>
            </a:fld>
            <a:endParaRPr lang="en-US" dirty="0"/>
          </a:p>
        </p:txBody>
      </p:sp>
      <p:pic>
        <p:nvPicPr>
          <p:cNvPr id="9" name="object 9">
            <a:extLst>
              <a:ext uri="{FF2B5EF4-FFF2-40B4-BE49-F238E27FC236}">
                <a16:creationId xmlns:a16="http://schemas.microsoft.com/office/drawing/2014/main" id="{30CA13FA-801D-8635-6B51-D516C1EE2030}"/>
              </a:ext>
            </a:extLst>
          </p:cNvPr>
          <p:cNvPicPr/>
          <p:nvPr/>
        </p:nvPicPr>
        <p:blipFill>
          <a:blip r:embed="rId2" cstate="print"/>
          <a:stretch>
            <a:fillRect/>
          </a:stretch>
        </p:blipFill>
        <p:spPr>
          <a:xfrm>
            <a:off x="11359896" y="6096001"/>
            <a:ext cx="781049" cy="761999"/>
          </a:xfrm>
          <a:prstGeom prst="rect">
            <a:avLst/>
          </a:prstGeom>
        </p:spPr>
      </p:pic>
    </p:spTree>
    <p:extLst>
      <p:ext uri="{BB962C8B-B14F-4D97-AF65-F5344CB8AC3E}">
        <p14:creationId xmlns:p14="http://schemas.microsoft.com/office/powerpoint/2010/main" val="41701359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1D994-B096-E989-1217-9FB7813C55B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8CC40E9-3FDC-DFB3-319C-D8D9F2B7408F}"/>
              </a:ext>
            </a:extLst>
          </p:cNvPr>
          <p:cNvSpPr>
            <a:spLocks noGrp="1"/>
          </p:cNvSpPr>
          <p:nvPr>
            <p:ph type="title"/>
          </p:nvPr>
        </p:nvSpPr>
        <p:spPr>
          <a:xfrm>
            <a:off x="850391" y="153109"/>
            <a:ext cx="10085832" cy="718761"/>
          </a:xfrm>
        </p:spPr>
        <p:txBody>
          <a:bodyPr/>
          <a:lstStyle/>
          <a:p>
            <a:r>
              <a:rPr lang="en-US" dirty="0"/>
              <a:t>FOCUS AREAS</a:t>
            </a:r>
          </a:p>
        </p:txBody>
      </p:sp>
      <p:sp>
        <p:nvSpPr>
          <p:cNvPr id="6" name="Content Placeholder 5">
            <a:extLst>
              <a:ext uri="{FF2B5EF4-FFF2-40B4-BE49-F238E27FC236}">
                <a16:creationId xmlns:a16="http://schemas.microsoft.com/office/drawing/2014/main" id="{8D7C5583-208E-57B9-AB62-59CF92EF4485}"/>
              </a:ext>
            </a:extLst>
          </p:cNvPr>
          <p:cNvSpPr>
            <a:spLocks noGrp="1"/>
          </p:cNvSpPr>
          <p:nvPr>
            <p:ph sz="half" idx="2"/>
          </p:nvPr>
        </p:nvSpPr>
        <p:spPr>
          <a:xfrm>
            <a:off x="850391" y="1190847"/>
            <a:ext cx="9867227" cy="5667151"/>
          </a:xfrm>
        </p:spPr>
        <p:txBody>
          <a:bodyPr/>
          <a:lstStyle/>
          <a:p>
            <a:r>
              <a:rPr lang="en-US" dirty="0"/>
              <a:t>Based on the insights from Power BI, AtliQ’s executive team can take several critical actions:</a:t>
            </a:r>
          </a:p>
          <a:p>
            <a:pPr>
              <a:buFont typeface="Arial" panose="020B0604020202020204" pitchFamily="34" charset="0"/>
              <a:buChar char="•"/>
            </a:pPr>
            <a:r>
              <a:rPr lang="en-US" b="1" dirty="0"/>
              <a:t>Control COGS</a:t>
            </a:r>
            <a:r>
              <a:rPr lang="en-US" dirty="0"/>
              <a:t> and </a:t>
            </a:r>
            <a:r>
              <a:rPr lang="en-US" b="1" dirty="0"/>
              <a:t>Operational Expenses</a:t>
            </a:r>
            <a:r>
              <a:rPr lang="en-US" dirty="0"/>
              <a:t>:</a:t>
            </a:r>
          </a:p>
          <a:p>
            <a:r>
              <a:rPr lang="en-US" dirty="0"/>
              <a:t>	Reducing these will help improve profit margins, especially in markets like India 	and 	LATAM.</a:t>
            </a:r>
          </a:p>
          <a:p>
            <a:endParaRPr lang="en-US" dirty="0"/>
          </a:p>
          <a:p>
            <a:pPr>
              <a:buFont typeface="Arial" panose="020B0604020202020204" pitchFamily="34" charset="0"/>
              <a:buChar char="•"/>
            </a:pPr>
            <a:r>
              <a:rPr lang="en-US" b="1" dirty="0"/>
              <a:t>Focus on high-performing segments</a:t>
            </a:r>
            <a:r>
              <a:rPr lang="en-US" dirty="0"/>
              <a:t>: </a:t>
            </a:r>
          </a:p>
          <a:p>
            <a:r>
              <a:rPr lang="en-US" dirty="0"/>
              <a:t>	For instance, the </a:t>
            </a:r>
            <a:r>
              <a:rPr lang="en-US" b="1" dirty="0"/>
              <a:t>PC segment</a:t>
            </a:r>
            <a:r>
              <a:rPr lang="en-US" dirty="0"/>
              <a:t> has the highest Revenue Contribution (54.98%), 	suggesting an opportunity for further growth in this area.</a:t>
            </a:r>
          </a:p>
          <a:p>
            <a:endParaRPr lang="en-US" dirty="0"/>
          </a:p>
          <a:p>
            <a:pPr>
              <a:buFont typeface="Arial" panose="020B0604020202020204" pitchFamily="34" charset="0"/>
              <a:buChar char="•"/>
            </a:pPr>
            <a:r>
              <a:rPr lang="en-US" b="1" dirty="0"/>
              <a:t>Leverage successful products and customers</a:t>
            </a:r>
            <a:r>
              <a:rPr lang="en-US" dirty="0"/>
              <a:t>: </a:t>
            </a:r>
          </a:p>
          <a:p>
            <a:r>
              <a:rPr lang="en-US" dirty="0"/>
              <a:t>	Focusing on top-performing products like AQ Home All-in-1 Gen2 and AQ LION X1, as 	well as top customers like Amazon, can drive additional growth.</a:t>
            </a:r>
          </a:p>
          <a:p>
            <a:endParaRPr lang="en-US" dirty="0"/>
          </a:p>
        </p:txBody>
      </p:sp>
      <p:sp>
        <p:nvSpPr>
          <p:cNvPr id="4" name="Slide Number Placeholder 3">
            <a:extLst>
              <a:ext uri="{FF2B5EF4-FFF2-40B4-BE49-F238E27FC236}">
                <a16:creationId xmlns:a16="http://schemas.microsoft.com/office/drawing/2014/main" id="{5773CE5F-B01A-A49E-ABAF-14BCDC3066C3}"/>
              </a:ext>
            </a:extLst>
          </p:cNvPr>
          <p:cNvSpPr>
            <a:spLocks noGrp="1"/>
          </p:cNvSpPr>
          <p:nvPr>
            <p:ph type="sldNum" sz="quarter" idx="35"/>
          </p:nvPr>
        </p:nvSpPr>
        <p:spPr>
          <a:xfrm rot="16200000">
            <a:off x="11716512" y="6382510"/>
            <a:ext cx="566928" cy="384048"/>
          </a:xfrm>
        </p:spPr>
        <p:txBody>
          <a:bodyPr/>
          <a:lstStyle/>
          <a:p>
            <a:fld id="{09A01C0A-2BB6-49E7-91A3-DCB9F9F59583}" type="slidenum">
              <a:rPr lang="en-US" smtClean="0"/>
              <a:pPr/>
              <a:t>25</a:t>
            </a:fld>
            <a:endParaRPr lang="en-US" dirty="0"/>
          </a:p>
        </p:txBody>
      </p:sp>
      <p:pic>
        <p:nvPicPr>
          <p:cNvPr id="2" name="object 9">
            <a:extLst>
              <a:ext uri="{FF2B5EF4-FFF2-40B4-BE49-F238E27FC236}">
                <a16:creationId xmlns:a16="http://schemas.microsoft.com/office/drawing/2014/main" id="{0CA8837E-3AD0-033D-36A1-0D96CFFC1366}"/>
              </a:ext>
            </a:extLst>
          </p:cNvPr>
          <p:cNvPicPr/>
          <p:nvPr/>
        </p:nvPicPr>
        <p:blipFill>
          <a:blip r:embed="rId2" cstate="print"/>
          <a:stretch>
            <a:fillRect/>
          </a:stretch>
        </p:blipFill>
        <p:spPr>
          <a:xfrm>
            <a:off x="11359896" y="6096001"/>
            <a:ext cx="781049" cy="761999"/>
          </a:xfrm>
          <a:prstGeom prst="rect">
            <a:avLst/>
          </a:prstGeom>
        </p:spPr>
      </p:pic>
    </p:spTree>
    <p:extLst>
      <p:ext uri="{BB962C8B-B14F-4D97-AF65-F5344CB8AC3E}">
        <p14:creationId xmlns:p14="http://schemas.microsoft.com/office/powerpoint/2010/main" val="18036940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a:xfrm>
            <a:off x="1907196" y="1633025"/>
            <a:ext cx="5985159" cy="1594507"/>
          </a:xfrm>
        </p:spPr>
        <p:txBody>
          <a:bodyPr/>
          <a:lstStyle/>
          <a:p>
            <a:r>
              <a:rPr lang="en-US" dirty="0"/>
              <a:t>THANK YOU</a:t>
            </a:r>
          </a:p>
        </p:txBody>
      </p:sp>
      <p:sp>
        <p:nvSpPr>
          <p:cNvPr id="15" name="Text Placeholder 14">
            <a:extLst>
              <a:ext uri="{FF2B5EF4-FFF2-40B4-BE49-F238E27FC236}">
                <a16:creationId xmlns:a16="http://schemas.microsoft.com/office/drawing/2014/main" id="{791AF693-3675-52A5-9E8E-C071048A1A4D}"/>
              </a:ext>
            </a:extLst>
          </p:cNvPr>
          <p:cNvSpPr>
            <a:spLocks noGrp="1"/>
          </p:cNvSpPr>
          <p:nvPr>
            <p:ph type="body" idx="1"/>
          </p:nvPr>
        </p:nvSpPr>
        <p:spPr>
          <a:xfrm>
            <a:off x="1907196" y="3512166"/>
            <a:ext cx="5444517" cy="2226883"/>
          </a:xfrm>
        </p:spPr>
        <p:txBody>
          <a:bodyPr/>
          <a:lstStyle/>
          <a:p>
            <a:r>
              <a:rPr lang="en-US" dirty="0"/>
              <a:t>Power BI Live Dashboard: https://shorturl.at/SRzF1</a:t>
            </a:r>
            <a:br>
              <a:rPr lang="en-US" dirty="0"/>
            </a:br>
            <a:r>
              <a:rPr lang="en-US" dirty="0"/>
              <a:t>Full Project Presentation: https://www.youtube.com/watch?v=G7lz2goFStQ</a:t>
            </a:r>
          </a:p>
        </p:txBody>
      </p:sp>
      <p:pic>
        <p:nvPicPr>
          <p:cNvPr id="2" name="object 9">
            <a:extLst>
              <a:ext uri="{FF2B5EF4-FFF2-40B4-BE49-F238E27FC236}">
                <a16:creationId xmlns:a16="http://schemas.microsoft.com/office/drawing/2014/main" id="{7ED2AFF9-E25A-5B70-2B89-37643FD3533C}"/>
              </a:ext>
            </a:extLst>
          </p:cNvPr>
          <p:cNvPicPr/>
          <p:nvPr/>
        </p:nvPicPr>
        <p:blipFill>
          <a:blip r:embed="rId3" cstate="print"/>
          <a:stretch>
            <a:fillRect/>
          </a:stretch>
        </p:blipFill>
        <p:spPr>
          <a:xfrm>
            <a:off x="11359896" y="6096001"/>
            <a:ext cx="781049" cy="761999"/>
          </a:xfrm>
          <a:prstGeom prst="rect">
            <a:avLst/>
          </a:prstGeom>
        </p:spPr>
      </p:pic>
    </p:spTree>
    <p:extLst>
      <p:ext uri="{BB962C8B-B14F-4D97-AF65-F5344CB8AC3E}">
        <p14:creationId xmlns:p14="http://schemas.microsoft.com/office/powerpoint/2010/main" val="1023783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8CA0173-29FD-AFA2-C4D4-F4CAD9BFA91B}"/>
              </a:ext>
            </a:extLst>
          </p:cNvPr>
          <p:cNvSpPr>
            <a:spLocks noGrp="1"/>
          </p:cNvSpPr>
          <p:nvPr>
            <p:ph type="title"/>
          </p:nvPr>
        </p:nvSpPr>
        <p:spPr>
          <a:xfrm>
            <a:off x="6396881" y="563880"/>
            <a:ext cx="5093208" cy="1449977"/>
          </a:xfrm>
        </p:spPr>
        <p:txBody>
          <a:bodyPr/>
          <a:lstStyle/>
          <a:p>
            <a:r>
              <a:rPr lang="en-US" dirty="0"/>
              <a:t>ABOUT</a:t>
            </a:r>
          </a:p>
        </p:txBody>
      </p:sp>
      <p:pic>
        <p:nvPicPr>
          <p:cNvPr id="14" name="Picture Placeholder 13" descr="Close up of abstract image">
            <a:extLst>
              <a:ext uri="{FF2B5EF4-FFF2-40B4-BE49-F238E27FC236}">
                <a16:creationId xmlns:a16="http://schemas.microsoft.com/office/drawing/2014/main" id="{B603978A-003D-ECA6-02D2-260C6A3BC3F4}"/>
              </a:ext>
            </a:extLst>
          </p:cNvPr>
          <p:cNvPicPr>
            <a:picLocks noGrp="1" noChangeAspect="1"/>
          </p:cNvPicPr>
          <p:nvPr>
            <p:ph type="pic" sz="quarter" idx="11"/>
          </p:nvPr>
        </p:nvPicPr>
        <p:blipFill>
          <a:blip r:embed="rId2"/>
          <a:srcRect l="85" r="85"/>
          <a:stretch/>
        </p:blipFill>
        <p:spPr>
          <a:xfrm>
            <a:off x="832104" y="640080"/>
            <a:ext cx="4727448" cy="5559552"/>
          </a:xfrm>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6281057" y="2307772"/>
            <a:ext cx="5209032" cy="3891860"/>
          </a:xfrm>
        </p:spPr>
        <p:txBody>
          <a:bodyPr anchor="t"/>
          <a:lstStyle/>
          <a:p>
            <a:pPr marL="12700" marR="5080">
              <a:lnSpc>
                <a:spcPct val="117300"/>
              </a:lnSpc>
            </a:pPr>
            <a:r>
              <a:rPr lang="en-IN" sz="2400" dirty="0"/>
              <a:t>AtliQ Hardware is a leading provider of computer hardware and peripherals, specializing in:</a:t>
            </a:r>
          </a:p>
          <a:p>
            <a:pPr marL="355600" marR="5080" indent="-342900">
              <a:lnSpc>
                <a:spcPct val="117300"/>
              </a:lnSpc>
              <a:buFont typeface="Arial" panose="020B0604020202020204" pitchFamily="34" charset="0"/>
              <a:buChar char="•"/>
            </a:pPr>
            <a:r>
              <a:rPr lang="en-IN" dirty="0"/>
              <a:t>Personal Computers (PC)</a:t>
            </a:r>
          </a:p>
          <a:p>
            <a:pPr marL="355600" marR="5080" indent="-342900">
              <a:lnSpc>
                <a:spcPct val="117300"/>
              </a:lnSpc>
              <a:buFont typeface="Arial" panose="020B0604020202020204" pitchFamily="34" charset="0"/>
              <a:buChar char="•"/>
            </a:pPr>
            <a:r>
              <a:rPr lang="en-IN" sz="2400" dirty="0"/>
              <a:t>Storage </a:t>
            </a:r>
            <a:r>
              <a:rPr lang="en-IN" dirty="0"/>
              <a:t>Devices</a:t>
            </a:r>
          </a:p>
          <a:p>
            <a:pPr marL="355600" marR="5080" indent="-342900">
              <a:lnSpc>
                <a:spcPct val="117300"/>
              </a:lnSpc>
              <a:buFont typeface="Arial" panose="020B0604020202020204" pitchFamily="34" charset="0"/>
              <a:buChar char="•"/>
            </a:pPr>
            <a:r>
              <a:rPr lang="en-IN" dirty="0"/>
              <a:t>Computer Peripherals</a:t>
            </a:r>
          </a:p>
          <a:p>
            <a:pPr marL="355600" marR="5080" indent="-342900">
              <a:lnSpc>
                <a:spcPct val="117300"/>
              </a:lnSpc>
              <a:buFont typeface="Arial" panose="020B0604020202020204" pitchFamily="34" charset="0"/>
              <a:buChar char="•"/>
            </a:pPr>
            <a:r>
              <a:rPr lang="en-IN" sz="2400" dirty="0"/>
              <a:t>Networkin</a:t>
            </a:r>
            <a:r>
              <a:rPr lang="en-IN" dirty="0"/>
              <a:t>g Devices</a:t>
            </a:r>
            <a:endParaRPr lang="en-IN" sz="2400" dirty="0"/>
          </a:p>
          <a:p>
            <a:endParaRPr lang="en-US" dirty="0"/>
          </a:p>
        </p:txBody>
      </p:sp>
      <p:pic>
        <p:nvPicPr>
          <p:cNvPr id="5" name="object 9">
            <a:extLst>
              <a:ext uri="{FF2B5EF4-FFF2-40B4-BE49-F238E27FC236}">
                <a16:creationId xmlns:a16="http://schemas.microsoft.com/office/drawing/2014/main" id="{BAABEDED-B4E8-DCCE-5BAC-46146730C73E}"/>
              </a:ext>
            </a:extLst>
          </p:cNvPr>
          <p:cNvPicPr/>
          <p:nvPr/>
        </p:nvPicPr>
        <p:blipFill>
          <a:blip r:embed="rId3" cstate="print"/>
          <a:stretch>
            <a:fillRect/>
          </a:stretch>
        </p:blipFill>
        <p:spPr>
          <a:xfrm>
            <a:off x="11359896" y="6096001"/>
            <a:ext cx="781049" cy="761999"/>
          </a:xfrm>
          <a:prstGeom prst="rect">
            <a:avLst/>
          </a:prstGeom>
        </p:spPr>
      </p:pic>
    </p:spTree>
    <p:extLst>
      <p:ext uri="{BB962C8B-B14F-4D97-AF65-F5344CB8AC3E}">
        <p14:creationId xmlns:p14="http://schemas.microsoft.com/office/powerpoint/2010/main" val="612500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168CC-13A9-4A4E-7AA2-D2C58183CB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E4D690-796F-36B5-3858-52E28F28DD6C}"/>
              </a:ext>
            </a:extLst>
          </p:cNvPr>
          <p:cNvSpPr>
            <a:spLocks noGrp="1"/>
          </p:cNvSpPr>
          <p:nvPr>
            <p:ph type="title"/>
          </p:nvPr>
        </p:nvSpPr>
        <p:spPr>
          <a:xfrm>
            <a:off x="2648932" y="0"/>
            <a:ext cx="6894136" cy="6894136"/>
          </a:xfrm>
        </p:spPr>
        <p:txBody>
          <a:bodyPr/>
          <a:lstStyle/>
          <a:p>
            <a:r>
              <a:rPr lang="en-US" dirty="0"/>
              <a:t>COMPANY</a:t>
            </a:r>
            <a:br>
              <a:rPr lang="en-US" dirty="0"/>
            </a:br>
            <a:r>
              <a:rPr lang="en-US" dirty="0"/>
              <a:t>overview</a:t>
            </a:r>
          </a:p>
        </p:txBody>
      </p:sp>
      <p:pic>
        <p:nvPicPr>
          <p:cNvPr id="3" name="object 9">
            <a:extLst>
              <a:ext uri="{FF2B5EF4-FFF2-40B4-BE49-F238E27FC236}">
                <a16:creationId xmlns:a16="http://schemas.microsoft.com/office/drawing/2014/main" id="{3B5CD1FB-9750-058C-018C-F0C857665DE0}"/>
              </a:ext>
            </a:extLst>
          </p:cNvPr>
          <p:cNvPicPr/>
          <p:nvPr/>
        </p:nvPicPr>
        <p:blipFill>
          <a:blip r:embed="rId2" cstate="print"/>
          <a:stretch>
            <a:fillRect/>
          </a:stretch>
        </p:blipFill>
        <p:spPr>
          <a:xfrm>
            <a:off x="11359896" y="6096001"/>
            <a:ext cx="781049" cy="761999"/>
          </a:xfrm>
          <a:prstGeom prst="rect">
            <a:avLst/>
          </a:prstGeom>
        </p:spPr>
      </p:pic>
    </p:spTree>
    <p:extLst>
      <p:ext uri="{BB962C8B-B14F-4D97-AF65-F5344CB8AC3E}">
        <p14:creationId xmlns:p14="http://schemas.microsoft.com/office/powerpoint/2010/main" val="108898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22" descr="View of city skyscrapers looking up">
            <a:extLst>
              <a:ext uri="{FF2B5EF4-FFF2-40B4-BE49-F238E27FC236}">
                <a16:creationId xmlns:a16="http://schemas.microsoft.com/office/drawing/2014/main" id="{203007AD-DBBA-7C1A-0E62-7201EFDE2F86}"/>
              </a:ext>
            </a:extLst>
          </p:cNvPr>
          <p:cNvPicPr>
            <a:picLocks noChangeAspect="1"/>
          </p:cNvPicPr>
          <p:nvPr/>
        </p:nvPicPr>
        <p:blipFill>
          <a:blip r:embed="rId2"/>
          <a:srcRect l="523" r="523"/>
          <a:stretch/>
        </p:blipFill>
        <p:spPr>
          <a:xfrm>
            <a:off x="0" y="3159126"/>
            <a:ext cx="4577463" cy="3698875"/>
          </a:xfrm>
          <a:custGeom>
            <a:avLst/>
            <a:gdLst>
              <a:gd name="connsiteX0" fmla="*/ 1934275 w 4577463"/>
              <a:gd name="connsiteY0" fmla="*/ 0 h 3698875"/>
              <a:gd name="connsiteX1" fmla="*/ 4577463 w 4577463"/>
              <a:gd name="connsiteY1" fmla="*/ 2643188 h 3698875"/>
              <a:gd name="connsiteX2" fmla="*/ 4369748 w 4577463"/>
              <a:gd name="connsiteY2" fmla="*/ 3672036 h 3698875"/>
              <a:gd name="connsiteX3" fmla="*/ 4356819 w 4577463"/>
              <a:gd name="connsiteY3" fmla="*/ 3698875 h 3698875"/>
              <a:gd name="connsiteX4" fmla="*/ 0 w 4577463"/>
              <a:gd name="connsiteY4" fmla="*/ 3698875 h 3698875"/>
              <a:gd name="connsiteX5" fmla="*/ 0 w 4577463"/>
              <a:gd name="connsiteY5" fmla="*/ 845097 h 3698875"/>
              <a:gd name="connsiteX6" fmla="*/ 87814 w 4577463"/>
              <a:gd name="connsiteY6" fmla="*/ 751885 h 3698875"/>
              <a:gd name="connsiteX7" fmla="*/ 1934275 w 4577463"/>
              <a:gd name="connsiteY7" fmla="*/ 0 h 369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7463" h="3698875">
                <a:moveTo>
                  <a:pt x="1934275" y="0"/>
                </a:moveTo>
                <a:cubicBezTo>
                  <a:pt x="3394067" y="0"/>
                  <a:pt x="4577463" y="1183396"/>
                  <a:pt x="4577463" y="2643188"/>
                </a:cubicBezTo>
                <a:cubicBezTo>
                  <a:pt x="4577463" y="3008136"/>
                  <a:pt x="4503501" y="3355810"/>
                  <a:pt x="4369748" y="3672036"/>
                </a:cubicBezTo>
                <a:lnTo>
                  <a:pt x="4356819" y="3698875"/>
                </a:lnTo>
                <a:lnTo>
                  <a:pt x="0" y="3698875"/>
                </a:lnTo>
                <a:lnTo>
                  <a:pt x="0" y="845097"/>
                </a:lnTo>
                <a:lnTo>
                  <a:pt x="87814" y="751885"/>
                </a:lnTo>
                <a:cubicBezTo>
                  <a:pt x="564249" y="286676"/>
                  <a:pt x="1215784" y="0"/>
                  <a:pt x="1934275" y="0"/>
                </a:cubicBezTo>
                <a:close/>
              </a:path>
            </a:pathLst>
          </a:custGeom>
        </p:spPr>
      </p:pic>
      <p:pic>
        <p:nvPicPr>
          <p:cNvPr id="5" name="object 3" descr="A close-up of a computer mouse&#10;&#10;Description automatically generated">
            <a:extLst>
              <a:ext uri="{FF2B5EF4-FFF2-40B4-BE49-F238E27FC236}">
                <a16:creationId xmlns:a16="http://schemas.microsoft.com/office/drawing/2014/main" id="{CE43970A-BC6D-AE12-F7BB-2A10495E686D}"/>
              </a:ext>
            </a:extLst>
          </p:cNvPr>
          <p:cNvPicPr/>
          <p:nvPr/>
        </p:nvPicPr>
        <p:blipFill>
          <a:blip r:embed="rId3" cstate="print"/>
          <a:stretch>
            <a:fillRect/>
          </a:stretch>
        </p:blipFill>
        <p:spPr>
          <a:xfrm>
            <a:off x="1390624" y="683070"/>
            <a:ext cx="9986209" cy="5111680"/>
          </a:xfrm>
          <a:prstGeom prst="rect">
            <a:avLst/>
          </a:prstGeom>
          <a:noFill/>
        </p:spPr>
      </p:pic>
      <p:sp>
        <p:nvSpPr>
          <p:cNvPr id="12" name="Slide Number Placeholder 11">
            <a:extLst>
              <a:ext uri="{FF2B5EF4-FFF2-40B4-BE49-F238E27FC236}">
                <a16:creationId xmlns:a16="http://schemas.microsoft.com/office/drawing/2014/main" id="{A8CBBE5F-9A1C-95FF-B955-8D818F3A20E6}"/>
              </a:ext>
            </a:extLst>
          </p:cNvPr>
          <p:cNvSpPr>
            <a:spLocks noGrp="1"/>
          </p:cNvSpPr>
          <p:nvPr>
            <p:ph type="sldNum" sz="quarter" idx="11"/>
          </p:nvPr>
        </p:nvSpPr>
        <p:spPr>
          <a:xfrm rot="16200000">
            <a:off x="11716512" y="6382510"/>
            <a:ext cx="566928" cy="384048"/>
          </a:xfrm>
        </p:spPr>
        <p:txBody>
          <a:bodyPr anchor="ctr">
            <a:normAutofit/>
          </a:bodyPr>
          <a:lstStyle/>
          <a:p>
            <a:pPr>
              <a:spcAft>
                <a:spcPts val="600"/>
              </a:spcAft>
            </a:pPr>
            <a:fld id="{09A01C0A-2BB6-49E7-91A3-DCB9F9F59583}" type="slidenum">
              <a:rPr lang="en-US" smtClean="0"/>
              <a:pPr>
                <a:spcAft>
                  <a:spcPts val="600"/>
                </a:spcAft>
              </a:pPr>
              <a:t>5</a:t>
            </a:fld>
            <a:endParaRPr lang="en-US"/>
          </a:p>
        </p:txBody>
      </p:sp>
      <p:sp>
        <p:nvSpPr>
          <p:cNvPr id="10" name="Oval 9">
            <a:extLst>
              <a:ext uri="{FF2B5EF4-FFF2-40B4-BE49-F238E27FC236}">
                <a16:creationId xmlns:a16="http://schemas.microsoft.com/office/drawing/2014/main" id="{72902228-F9C1-AEE6-9D11-D0F042366F0F}"/>
              </a:ext>
              <a:ext uri="{C183D7F6-B498-43B3-948B-1728B52AA6E4}">
                <adec:decorative xmlns:adec="http://schemas.microsoft.com/office/drawing/2017/decorative" val="1"/>
              </a:ext>
            </a:extLst>
          </p:cNvPr>
          <p:cNvSpPr/>
          <p:nvPr/>
        </p:nvSpPr>
        <p:spPr>
          <a:xfrm>
            <a:off x="70886" y="2782851"/>
            <a:ext cx="1292298" cy="1292298"/>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pic>
        <p:nvPicPr>
          <p:cNvPr id="11" name="object 9">
            <a:extLst>
              <a:ext uri="{FF2B5EF4-FFF2-40B4-BE49-F238E27FC236}">
                <a16:creationId xmlns:a16="http://schemas.microsoft.com/office/drawing/2014/main" id="{BC0DB823-2299-6F24-6F7C-950FDBD94096}"/>
              </a:ext>
            </a:extLst>
          </p:cNvPr>
          <p:cNvPicPr/>
          <p:nvPr/>
        </p:nvPicPr>
        <p:blipFill>
          <a:blip r:embed="rId4" cstate="print"/>
          <a:stretch>
            <a:fillRect/>
          </a:stretch>
        </p:blipFill>
        <p:spPr>
          <a:xfrm>
            <a:off x="11359896" y="6096001"/>
            <a:ext cx="781049" cy="761999"/>
          </a:xfrm>
          <a:prstGeom prst="rect">
            <a:avLst/>
          </a:prstGeom>
        </p:spPr>
      </p:pic>
    </p:spTree>
    <p:extLst>
      <p:ext uri="{BB962C8B-B14F-4D97-AF65-F5344CB8AC3E}">
        <p14:creationId xmlns:p14="http://schemas.microsoft.com/office/powerpoint/2010/main" val="1572098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24219-C450-9795-3D37-675668F591FE}"/>
              </a:ext>
            </a:extLst>
          </p:cNvPr>
          <p:cNvSpPr>
            <a:spLocks noGrp="1"/>
          </p:cNvSpPr>
          <p:nvPr>
            <p:ph type="title"/>
          </p:nvPr>
        </p:nvSpPr>
        <p:spPr>
          <a:xfrm>
            <a:off x="2648932" y="0"/>
            <a:ext cx="6894136" cy="6894136"/>
          </a:xfrm>
        </p:spPr>
        <p:txBody>
          <a:bodyPr/>
          <a:lstStyle/>
          <a:p>
            <a:r>
              <a:rPr lang="en-US" dirty="0"/>
              <a:t>CHANNEL &amp; PLATFORM</a:t>
            </a:r>
            <a:br>
              <a:rPr lang="en-US" dirty="0"/>
            </a:br>
            <a:r>
              <a:rPr lang="en-US" dirty="0"/>
              <a:t>overview</a:t>
            </a:r>
          </a:p>
        </p:txBody>
      </p:sp>
      <p:pic>
        <p:nvPicPr>
          <p:cNvPr id="3" name="object 9">
            <a:extLst>
              <a:ext uri="{FF2B5EF4-FFF2-40B4-BE49-F238E27FC236}">
                <a16:creationId xmlns:a16="http://schemas.microsoft.com/office/drawing/2014/main" id="{738E09E0-6E7E-256E-34D5-53B32B164552}"/>
              </a:ext>
            </a:extLst>
          </p:cNvPr>
          <p:cNvPicPr/>
          <p:nvPr/>
        </p:nvPicPr>
        <p:blipFill>
          <a:blip r:embed="rId2" cstate="print"/>
          <a:stretch>
            <a:fillRect/>
          </a:stretch>
        </p:blipFill>
        <p:spPr>
          <a:xfrm>
            <a:off x="11359896" y="6096001"/>
            <a:ext cx="781049" cy="761999"/>
          </a:xfrm>
          <a:prstGeom prst="rect">
            <a:avLst/>
          </a:prstGeom>
        </p:spPr>
      </p:pic>
    </p:spTree>
    <p:extLst>
      <p:ext uri="{BB962C8B-B14F-4D97-AF65-F5344CB8AC3E}">
        <p14:creationId xmlns:p14="http://schemas.microsoft.com/office/powerpoint/2010/main" val="1753578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Placeholder 22" descr="View of city skyscrapers looking up">
            <a:extLst>
              <a:ext uri="{FF2B5EF4-FFF2-40B4-BE49-F238E27FC236}">
                <a16:creationId xmlns:a16="http://schemas.microsoft.com/office/drawing/2014/main" id="{EA0720B9-8012-11BC-9281-4F57A58FAD3B}"/>
              </a:ext>
            </a:extLst>
          </p:cNvPr>
          <p:cNvPicPr>
            <a:picLocks noGrp="1" noChangeAspect="1"/>
          </p:cNvPicPr>
          <p:nvPr>
            <p:ph type="pic" sz="quarter" idx="13"/>
          </p:nvPr>
        </p:nvPicPr>
        <p:blipFill>
          <a:blip r:embed="rId2"/>
          <a:srcRect l="523" r="523"/>
          <a:stretch/>
        </p:blipFill>
        <p:spPr>
          <a:xfrm>
            <a:off x="0" y="3159126"/>
            <a:ext cx="4577463" cy="3698875"/>
          </a:xfrm>
        </p:spPr>
      </p:pic>
      <p:sp>
        <p:nvSpPr>
          <p:cNvPr id="27" name="Slide Number Placeholder 26">
            <a:extLst>
              <a:ext uri="{FF2B5EF4-FFF2-40B4-BE49-F238E27FC236}">
                <a16:creationId xmlns:a16="http://schemas.microsoft.com/office/drawing/2014/main" id="{A4B6E0DA-DEBF-CAD7-638D-5FAC6A83CE38}"/>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7</a:t>
            </a:fld>
            <a:endParaRPr lang="en-US" dirty="0"/>
          </a:p>
        </p:txBody>
      </p:sp>
      <p:sp>
        <p:nvSpPr>
          <p:cNvPr id="26" name="Oval 25">
            <a:extLst>
              <a:ext uri="{FF2B5EF4-FFF2-40B4-BE49-F238E27FC236}">
                <a16:creationId xmlns:a16="http://schemas.microsoft.com/office/drawing/2014/main" id="{3B5704EA-7A65-5CC2-D428-F28396B06208}"/>
              </a:ext>
              <a:ext uri="{C183D7F6-B498-43B3-948B-1728B52AA6E4}">
                <adec:decorative xmlns:adec="http://schemas.microsoft.com/office/drawing/2017/decorative" val="1"/>
              </a:ext>
            </a:extLst>
          </p:cNvPr>
          <p:cNvSpPr/>
          <p:nvPr/>
        </p:nvSpPr>
        <p:spPr>
          <a:xfrm>
            <a:off x="281346" y="2724345"/>
            <a:ext cx="1292298" cy="1292298"/>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pic>
        <p:nvPicPr>
          <p:cNvPr id="8" name="object 6">
            <a:extLst>
              <a:ext uri="{FF2B5EF4-FFF2-40B4-BE49-F238E27FC236}">
                <a16:creationId xmlns:a16="http://schemas.microsoft.com/office/drawing/2014/main" id="{DB13C2A7-9E27-FA16-5167-0FD5B41F6878}"/>
              </a:ext>
            </a:extLst>
          </p:cNvPr>
          <p:cNvPicPr/>
          <p:nvPr/>
        </p:nvPicPr>
        <p:blipFill>
          <a:blip r:embed="rId3" cstate="print"/>
          <a:stretch>
            <a:fillRect/>
          </a:stretch>
        </p:blipFill>
        <p:spPr>
          <a:xfrm>
            <a:off x="1713476" y="255815"/>
            <a:ext cx="9738296" cy="4120242"/>
          </a:xfrm>
          <a:prstGeom prst="rect">
            <a:avLst/>
          </a:prstGeom>
        </p:spPr>
      </p:pic>
      <p:pic>
        <p:nvPicPr>
          <p:cNvPr id="9" name="object 4">
            <a:extLst>
              <a:ext uri="{FF2B5EF4-FFF2-40B4-BE49-F238E27FC236}">
                <a16:creationId xmlns:a16="http://schemas.microsoft.com/office/drawing/2014/main" id="{8677A6DB-3880-18B1-8FA4-C824808A9F7B}"/>
              </a:ext>
            </a:extLst>
          </p:cNvPr>
          <p:cNvPicPr/>
          <p:nvPr/>
        </p:nvPicPr>
        <p:blipFill>
          <a:blip r:embed="rId4" cstate="print"/>
          <a:stretch>
            <a:fillRect/>
          </a:stretch>
        </p:blipFill>
        <p:spPr>
          <a:xfrm>
            <a:off x="5301342" y="4607683"/>
            <a:ext cx="5921829" cy="2059818"/>
          </a:xfrm>
          <a:prstGeom prst="rect">
            <a:avLst/>
          </a:prstGeom>
        </p:spPr>
      </p:pic>
      <p:pic>
        <p:nvPicPr>
          <p:cNvPr id="11" name="object 9">
            <a:extLst>
              <a:ext uri="{FF2B5EF4-FFF2-40B4-BE49-F238E27FC236}">
                <a16:creationId xmlns:a16="http://schemas.microsoft.com/office/drawing/2014/main" id="{A349397C-2A59-2D05-9BB9-809C01513119}"/>
              </a:ext>
            </a:extLst>
          </p:cNvPr>
          <p:cNvPicPr/>
          <p:nvPr/>
        </p:nvPicPr>
        <p:blipFill>
          <a:blip r:embed="rId5" cstate="print"/>
          <a:stretch>
            <a:fillRect/>
          </a:stretch>
        </p:blipFill>
        <p:spPr>
          <a:xfrm>
            <a:off x="11359896" y="6096001"/>
            <a:ext cx="781049" cy="761999"/>
          </a:xfrm>
          <a:prstGeom prst="rect">
            <a:avLst/>
          </a:prstGeom>
        </p:spPr>
      </p:pic>
    </p:spTree>
    <p:extLst>
      <p:ext uri="{BB962C8B-B14F-4D97-AF65-F5344CB8AC3E}">
        <p14:creationId xmlns:p14="http://schemas.microsoft.com/office/powerpoint/2010/main" val="1323760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76EBE-5650-0E36-B7D7-9C6625BC27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DE9DB6-7D24-E5F2-8133-8C4AF7359324}"/>
              </a:ext>
            </a:extLst>
          </p:cNvPr>
          <p:cNvSpPr>
            <a:spLocks noGrp="1"/>
          </p:cNvSpPr>
          <p:nvPr>
            <p:ph type="title"/>
          </p:nvPr>
        </p:nvSpPr>
        <p:spPr>
          <a:xfrm>
            <a:off x="850392" y="0"/>
            <a:ext cx="10122632" cy="1307592"/>
          </a:xfrm>
        </p:spPr>
        <p:txBody>
          <a:bodyPr/>
          <a:lstStyle/>
          <a:p>
            <a:r>
              <a:rPr lang="en-US" dirty="0"/>
              <a:t>Team role at company</a:t>
            </a:r>
          </a:p>
        </p:txBody>
      </p:sp>
      <p:sp>
        <p:nvSpPr>
          <p:cNvPr id="5" name="Slide Number Placeholder 4">
            <a:extLst>
              <a:ext uri="{FF2B5EF4-FFF2-40B4-BE49-F238E27FC236}">
                <a16:creationId xmlns:a16="http://schemas.microsoft.com/office/drawing/2014/main" id="{4EF3DBDC-E80C-FE38-2E90-7ADEE4A9599C}"/>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8</a:t>
            </a:fld>
            <a:endParaRPr lang="en-US" dirty="0"/>
          </a:p>
        </p:txBody>
      </p:sp>
      <p:sp>
        <p:nvSpPr>
          <p:cNvPr id="8" name="Content Placeholder 2">
            <a:extLst>
              <a:ext uri="{FF2B5EF4-FFF2-40B4-BE49-F238E27FC236}">
                <a16:creationId xmlns:a16="http://schemas.microsoft.com/office/drawing/2014/main" id="{1F6B94E7-C224-A03D-7C70-5515EC3ED3CB}"/>
              </a:ext>
            </a:extLst>
          </p:cNvPr>
          <p:cNvSpPr txBox="1">
            <a:spLocks/>
          </p:cNvSpPr>
          <p:nvPr/>
        </p:nvSpPr>
        <p:spPr>
          <a:xfrm>
            <a:off x="850392" y="1979675"/>
            <a:ext cx="7517431" cy="1591057"/>
          </a:xfrm>
          <a:prstGeom prst="rect">
            <a:avLst/>
          </a:prstGeom>
        </p:spPr>
        <p:txBody>
          <a:bodyPr vert="horz" lIns="0" tIns="45720" rIns="91440" bIns="45720" rtlCol="0">
            <a:noAutofit/>
          </a:bodyPr>
          <a:lstStyle>
            <a:lvl1pPr marL="0" indent="0" algn="l" defTabSz="914400" rtl="0" eaLnBrk="1" latinLnBrk="0" hangingPunct="1">
              <a:lnSpc>
                <a:spcPct val="120000"/>
              </a:lnSpc>
              <a:spcBef>
                <a:spcPts val="0"/>
              </a:spcBef>
              <a:spcAft>
                <a:spcPts val="1200"/>
              </a:spcAft>
              <a:buFontTx/>
              <a:buNone/>
              <a:defRPr sz="18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5080" indent="-285750">
              <a:buFont typeface="Arial" panose="020B0604020202020204" pitchFamily="34" charset="0"/>
              <a:buChar char="•"/>
            </a:pPr>
            <a:r>
              <a:rPr lang="en-US" dirty="0"/>
              <a:t>Executive Team</a:t>
            </a:r>
          </a:p>
          <a:p>
            <a:pPr marL="285750" marR="5080" indent="-285750">
              <a:buFont typeface="Arial" panose="020B0604020202020204" pitchFamily="34" charset="0"/>
              <a:buChar char="•"/>
            </a:pPr>
            <a:r>
              <a:rPr lang="en-US" dirty="0"/>
              <a:t>Finance Team</a:t>
            </a:r>
          </a:p>
          <a:p>
            <a:pPr marL="285750" marR="5080" indent="-285750">
              <a:buFont typeface="Arial" panose="020B0604020202020204" pitchFamily="34" charset="0"/>
              <a:buChar char="•"/>
            </a:pPr>
            <a:r>
              <a:rPr lang="en-US" dirty="0"/>
              <a:t>Sales Team</a:t>
            </a:r>
          </a:p>
          <a:p>
            <a:pPr marL="285750" marR="5080" indent="-285750">
              <a:buFont typeface="Arial" panose="020B0604020202020204" pitchFamily="34" charset="0"/>
              <a:buChar char="•"/>
            </a:pPr>
            <a:r>
              <a:rPr lang="en-US" dirty="0"/>
              <a:t>Marketing Team</a:t>
            </a:r>
          </a:p>
          <a:p>
            <a:pPr marL="285750" marR="5080" indent="-285750">
              <a:buFont typeface="Arial" panose="020B0604020202020204" pitchFamily="34" charset="0"/>
              <a:buChar char="•"/>
            </a:pPr>
            <a:r>
              <a:rPr lang="en-US" dirty="0"/>
              <a:t>Supply Chain Management Team</a:t>
            </a:r>
          </a:p>
          <a:p>
            <a:pPr marL="285750" marR="5080" indent="-285750">
              <a:buFont typeface="Arial" panose="020B0604020202020204" pitchFamily="34" charset="0"/>
              <a:buChar char="•"/>
            </a:pPr>
            <a:endParaRPr lang="en-US" dirty="0"/>
          </a:p>
        </p:txBody>
      </p:sp>
      <p:sp>
        <p:nvSpPr>
          <p:cNvPr id="33" name="Rectangle 32">
            <a:extLst>
              <a:ext uri="{FF2B5EF4-FFF2-40B4-BE49-F238E27FC236}">
                <a16:creationId xmlns:a16="http://schemas.microsoft.com/office/drawing/2014/main" id="{A11F7F73-9B98-6FEB-E9B6-7BE5C5B17AF7}"/>
              </a:ext>
              <a:ext uri="{C183D7F6-B498-43B3-948B-1728B52AA6E4}">
                <adec:decorative xmlns:adec="http://schemas.microsoft.com/office/drawing/2017/decorative" val="1"/>
              </a:ext>
            </a:extLst>
          </p:cNvPr>
          <p:cNvSpPr/>
          <p:nvPr/>
        </p:nvSpPr>
        <p:spPr>
          <a:xfrm rot="5400000">
            <a:off x="5665043" y="3080294"/>
            <a:ext cx="566929" cy="6988486"/>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pic>
        <p:nvPicPr>
          <p:cNvPr id="32" name="Picture Placeholder 31" descr="Close up of skyscrapers">
            <a:extLst>
              <a:ext uri="{FF2B5EF4-FFF2-40B4-BE49-F238E27FC236}">
                <a16:creationId xmlns:a16="http://schemas.microsoft.com/office/drawing/2014/main" id="{2BA84228-2CCC-4190-3095-A82B18D8174C}"/>
              </a:ext>
            </a:extLst>
          </p:cNvPr>
          <p:cNvPicPr>
            <a:picLocks noChangeAspect="1"/>
          </p:cNvPicPr>
          <p:nvPr/>
        </p:nvPicPr>
        <p:blipFill>
          <a:blip r:embed="rId2"/>
          <a:srcRect t="52" b="52"/>
          <a:stretch/>
        </p:blipFill>
        <p:spPr>
          <a:xfrm>
            <a:off x="7779842" y="4242816"/>
            <a:ext cx="4123944" cy="2615184"/>
          </a:xfrm>
          <a:prstGeom prst="rect">
            <a:avLst/>
          </a:prstGeom>
          <a:noFill/>
        </p:spPr>
      </p:pic>
      <p:pic>
        <p:nvPicPr>
          <p:cNvPr id="15" name="object 9">
            <a:extLst>
              <a:ext uri="{FF2B5EF4-FFF2-40B4-BE49-F238E27FC236}">
                <a16:creationId xmlns:a16="http://schemas.microsoft.com/office/drawing/2014/main" id="{66273AFA-BCEB-AF9E-F577-AD5E6F638436}"/>
              </a:ext>
            </a:extLst>
          </p:cNvPr>
          <p:cNvPicPr/>
          <p:nvPr/>
        </p:nvPicPr>
        <p:blipFill>
          <a:blip r:embed="rId3" cstate="print"/>
          <a:stretch>
            <a:fillRect/>
          </a:stretch>
        </p:blipFill>
        <p:spPr>
          <a:xfrm>
            <a:off x="11359896" y="6096001"/>
            <a:ext cx="781049" cy="761999"/>
          </a:xfrm>
          <a:prstGeom prst="rect">
            <a:avLst/>
          </a:prstGeom>
        </p:spPr>
      </p:pic>
    </p:spTree>
    <p:extLst>
      <p:ext uri="{BB962C8B-B14F-4D97-AF65-F5344CB8AC3E}">
        <p14:creationId xmlns:p14="http://schemas.microsoft.com/office/powerpoint/2010/main" val="3605570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C097A-775B-08E5-6C81-5BA1BCE9ACD7}"/>
              </a:ext>
            </a:extLst>
          </p:cNvPr>
          <p:cNvSpPr>
            <a:spLocks noGrp="1"/>
          </p:cNvSpPr>
          <p:nvPr>
            <p:ph type="title"/>
          </p:nvPr>
        </p:nvSpPr>
        <p:spPr>
          <a:xfrm>
            <a:off x="850392" y="0"/>
            <a:ext cx="10122632" cy="1307592"/>
          </a:xfrm>
        </p:spPr>
        <p:txBody>
          <a:bodyPr/>
          <a:lstStyle/>
          <a:p>
            <a:r>
              <a:rPr lang="en-US" dirty="0"/>
              <a:t>PROBLEM STATEMENT</a:t>
            </a:r>
          </a:p>
        </p:txBody>
      </p:sp>
      <p:sp>
        <p:nvSpPr>
          <p:cNvPr id="3" name="Content Placeholder 2">
            <a:extLst>
              <a:ext uri="{FF2B5EF4-FFF2-40B4-BE49-F238E27FC236}">
                <a16:creationId xmlns:a16="http://schemas.microsoft.com/office/drawing/2014/main" id="{58037C43-2A58-4D8F-4B88-9D5CBE782944}"/>
              </a:ext>
            </a:extLst>
          </p:cNvPr>
          <p:cNvSpPr>
            <a:spLocks noGrp="1"/>
          </p:cNvSpPr>
          <p:nvPr>
            <p:ph sz="half" idx="2"/>
          </p:nvPr>
        </p:nvSpPr>
        <p:spPr>
          <a:xfrm>
            <a:off x="850392" y="1533236"/>
            <a:ext cx="10085832" cy="1762464"/>
          </a:xfrm>
        </p:spPr>
        <p:txBody>
          <a:bodyPr/>
          <a:lstStyle/>
          <a:p>
            <a:pPr marL="285750" marR="5080" indent="-285750">
              <a:buFont typeface="Arial" panose="020B0604020202020204" pitchFamily="34" charset="0"/>
              <a:buChar char="•"/>
            </a:pPr>
            <a:r>
              <a:rPr lang="en-US" altLang="en-US" dirty="0"/>
              <a:t>Limited scalability: Excel could not handle the growing data volume.</a:t>
            </a:r>
          </a:p>
          <a:p>
            <a:pPr marL="285750" marR="5080" indent="-285750">
              <a:buFont typeface="Arial" panose="020B0604020202020204" pitchFamily="34" charset="0"/>
              <a:buChar char="•"/>
            </a:pPr>
            <a:r>
              <a:rPr lang="en-US" altLang="en-US" dirty="0"/>
              <a:t>Inefficient analysis: Time-consuming and prone to errors.</a:t>
            </a:r>
            <a:endParaRPr lang="en-US" dirty="0"/>
          </a:p>
          <a:p>
            <a:pPr marL="285750" marR="5080" lvl="0" indent="-285750" fontAlgn="base">
              <a:buFont typeface="Arial" panose="020B0604020202020204" pitchFamily="34" charset="0"/>
              <a:buChar char="•"/>
            </a:pPr>
            <a:r>
              <a:rPr lang="en-US" dirty="0"/>
              <a:t>Financial loss in Latin America: Resulting in Losses in the Latin American Market</a:t>
            </a:r>
          </a:p>
          <a:p>
            <a:pPr marL="285750" marR="5080" lvl="0" indent="-285750" fontAlgn="base">
              <a:buFont typeface="Arial" panose="020B0604020202020204" pitchFamily="34" charset="0"/>
              <a:buChar char="•"/>
            </a:pPr>
            <a:r>
              <a:rPr lang="en-US" dirty="0"/>
              <a:t>Want to make data driven decision.</a:t>
            </a:r>
          </a:p>
          <a:p>
            <a:endParaRPr lang="en-US" dirty="0"/>
          </a:p>
          <a:p>
            <a:endParaRPr lang="en-US" dirty="0"/>
          </a:p>
        </p:txBody>
      </p:sp>
      <p:sp>
        <p:nvSpPr>
          <p:cNvPr id="5" name="Slide Number Placeholder 4">
            <a:extLst>
              <a:ext uri="{FF2B5EF4-FFF2-40B4-BE49-F238E27FC236}">
                <a16:creationId xmlns:a16="http://schemas.microsoft.com/office/drawing/2014/main" id="{9CE23B6C-8A52-6407-0C43-F01FB97CFD97}"/>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9</a:t>
            </a:fld>
            <a:endParaRPr lang="en-US" dirty="0"/>
          </a:p>
        </p:txBody>
      </p:sp>
      <p:sp>
        <p:nvSpPr>
          <p:cNvPr id="8" name="Content Placeholder 2">
            <a:extLst>
              <a:ext uri="{FF2B5EF4-FFF2-40B4-BE49-F238E27FC236}">
                <a16:creationId xmlns:a16="http://schemas.microsoft.com/office/drawing/2014/main" id="{5353CCC4-24D0-C8B8-F0B7-E5DF2F669F6D}"/>
              </a:ext>
            </a:extLst>
          </p:cNvPr>
          <p:cNvSpPr txBox="1">
            <a:spLocks/>
          </p:cNvSpPr>
          <p:nvPr/>
        </p:nvSpPr>
        <p:spPr>
          <a:xfrm>
            <a:off x="850392" y="4288326"/>
            <a:ext cx="7517431" cy="1591057"/>
          </a:xfrm>
          <a:prstGeom prst="rect">
            <a:avLst/>
          </a:prstGeom>
        </p:spPr>
        <p:txBody>
          <a:bodyPr vert="horz" lIns="0" tIns="45720" rIns="91440" bIns="45720" rtlCol="0">
            <a:noAutofit/>
          </a:bodyPr>
          <a:lstStyle>
            <a:lvl1pPr marL="0" indent="0" algn="l" defTabSz="914400" rtl="0" eaLnBrk="1" latinLnBrk="0" hangingPunct="1">
              <a:lnSpc>
                <a:spcPct val="120000"/>
              </a:lnSpc>
              <a:spcBef>
                <a:spcPts val="0"/>
              </a:spcBef>
              <a:spcAft>
                <a:spcPts val="1200"/>
              </a:spcAft>
              <a:buFontTx/>
              <a:buNone/>
              <a:defRPr sz="18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5080" indent="-285750">
              <a:buFont typeface="Arial" panose="020B0604020202020204" pitchFamily="34" charset="0"/>
              <a:buChar char="•"/>
            </a:pPr>
            <a:r>
              <a:rPr lang="en-US" dirty="0"/>
              <a:t>Develop and implement an advanced analytics solution</a:t>
            </a:r>
          </a:p>
          <a:p>
            <a:pPr marL="285750" marR="668655" indent="-285750">
              <a:buFont typeface="Arial" panose="020B0604020202020204" pitchFamily="34" charset="0"/>
              <a:buChar char="•"/>
            </a:pPr>
            <a:r>
              <a:rPr lang="en-US" dirty="0"/>
              <a:t>Enable Efficient Data Analysis and Informed Decision-Making</a:t>
            </a:r>
          </a:p>
          <a:p>
            <a:pPr marL="285750" marR="668655" indent="-285750">
              <a:buFont typeface="Arial" panose="020B0604020202020204" pitchFamily="34" charset="0"/>
              <a:buChar char="•"/>
            </a:pPr>
            <a:r>
              <a:rPr lang="en-US" altLang="en-US" dirty="0"/>
              <a:t>Handle increasing data volume across regions.</a:t>
            </a:r>
          </a:p>
          <a:p>
            <a:pPr marL="285750" marR="668655" indent="-285750">
              <a:buFont typeface="Arial" panose="020B0604020202020204" pitchFamily="34" charset="0"/>
              <a:buChar char="•"/>
            </a:pPr>
            <a:r>
              <a:rPr lang="en-US" altLang="en-US" dirty="0"/>
              <a:t>Quickly analyze business performance daily.</a:t>
            </a:r>
          </a:p>
          <a:p>
            <a:endParaRPr lang="en-US" dirty="0"/>
          </a:p>
          <a:p>
            <a:endParaRPr lang="en-US" dirty="0"/>
          </a:p>
          <a:p>
            <a:endParaRPr lang="en-US" dirty="0"/>
          </a:p>
        </p:txBody>
      </p:sp>
      <p:sp>
        <p:nvSpPr>
          <p:cNvPr id="9" name="Title 1">
            <a:extLst>
              <a:ext uri="{FF2B5EF4-FFF2-40B4-BE49-F238E27FC236}">
                <a16:creationId xmlns:a16="http://schemas.microsoft.com/office/drawing/2014/main" id="{07637025-161C-F677-B8C6-136512B4A102}"/>
              </a:ext>
            </a:extLst>
          </p:cNvPr>
          <p:cNvSpPr txBox="1">
            <a:spLocks/>
          </p:cNvSpPr>
          <p:nvPr/>
        </p:nvSpPr>
        <p:spPr>
          <a:xfrm>
            <a:off x="850392" y="3216979"/>
            <a:ext cx="10122632" cy="917755"/>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b="1" i="0" kern="1200" cap="all" spc="600" baseline="0">
                <a:solidFill>
                  <a:schemeClr val="tx1"/>
                </a:solidFill>
                <a:latin typeface="+mj-lt"/>
                <a:ea typeface="+mj-ea"/>
                <a:cs typeface="Arial Black" panose="020B0604020202020204" pitchFamily="34" charset="0"/>
              </a:defRPr>
            </a:lvl1pPr>
          </a:lstStyle>
          <a:p>
            <a:r>
              <a:rPr lang="en-US" dirty="0"/>
              <a:t>GOALS</a:t>
            </a:r>
          </a:p>
        </p:txBody>
      </p:sp>
      <p:sp>
        <p:nvSpPr>
          <p:cNvPr id="33" name="Rectangle 32">
            <a:extLst>
              <a:ext uri="{FF2B5EF4-FFF2-40B4-BE49-F238E27FC236}">
                <a16:creationId xmlns:a16="http://schemas.microsoft.com/office/drawing/2014/main" id="{45A16232-26A5-5976-4EB0-BDA2944D376A}"/>
              </a:ext>
              <a:ext uri="{C183D7F6-B498-43B3-948B-1728B52AA6E4}">
                <adec:decorative xmlns:adec="http://schemas.microsoft.com/office/drawing/2017/decorative" val="1"/>
              </a:ext>
            </a:extLst>
          </p:cNvPr>
          <p:cNvSpPr/>
          <p:nvPr/>
        </p:nvSpPr>
        <p:spPr>
          <a:xfrm rot="5400000">
            <a:off x="5665043" y="3080294"/>
            <a:ext cx="566929" cy="6988486"/>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pic>
        <p:nvPicPr>
          <p:cNvPr id="32" name="Picture Placeholder 31" descr="Close up of skyscrapers">
            <a:extLst>
              <a:ext uri="{FF2B5EF4-FFF2-40B4-BE49-F238E27FC236}">
                <a16:creationId xmlns:a16="http://schemas.microsoft.com/office/drawing/2014/main" id="{24A9B74D-E2A1-3529-BC0C-6F3E582BA966}"/>
              </a:ext>
            </a:extLst>
          </p:cNvPr>
          <p:cNvPicPr>
            <a:picLocks noChangeAspect="1"/>
          </p:cNvPicPr>
          <p:nvPr/>
        </p:nvPicPr>
        <p:blipFill>
          <a:blip r:embed="rId2"/>
          <a:srcRect t="52" b="52"/>
          <a:stretch/>
        </p:blipFill>
        <p:spPr>
          <a:xfrm>
            <a:off x="7779842" y="4242816"/>
            <a:ext cx="4123944" cy="2615184"/>
          </a:xfrm>
          <a:prstGeom prst="rect">
            <a:avLst/>
          </a:prstGeom>
          <a:noFill/>
        </p:spPr>
      </p:pic>
      <p:pic>
        <p:nvPicPr>
          <p:cNvPr id="15" name="object 9">
            <a:extLst>
              <a:ext uri="{FF2B5EF4-FFF2-40B4-BE49-F238E27FC236}">
                <a16:creationId xmlns:a16="http://schemas.microsoft.com/office/drawing/2014/main" id="{7A7A8400-4507-B1F6-1CA8-878159A187E2}"/>
              </a:ext>
            </a:extLst>
          </p:cNvPr>
          <p:cNvPicPr/>
          <p:nvPr/>
        </p:nvPicPr>
        <p:blipFill>
          <a:blip r:embed="rId3" cstate="print"/>
          <a:stretch>
            <a:fillRect/>
          </a:stretch>
        </p:blipFill>
        <p:spPr>
          <a:xfrm>
            <a:off x="11359896" y="6096001"/>
            <a:ext cx="781049" cy="761999"/>
          </a:xfrm>
          <a:prstGeom prst="rect">
            <a:avLst/>
          </a:prstGeom>
        </p:spPr>
      </p:pic>
    </p:spTree>
    <p:extLst>
      <p:ext uri="{BB962C8B-B14F-4D97-AF65-F5344CB8AC3E}">
        <p14:creationId xmlns:p14="http://schemas.microsoft.com/office/powerpoint/2010/main" val="64299592"/>
      </p:ext>
    </p:extLst>
  </p:cSld>
  <p:clrMapOvr>
    <a:masterClrMapping/>
  </p:clrMapOvr>
</p:sld>
</file>

<file path=ppt/theme/theme1.xml><?xml version="1.0" encoding="utf-8"?>
<a:theme xmlns:a="http://schemas.openxmlformats.org/drawingml/2006/main" name="Custom">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Custom 19">
      <a:majorFont>
        <a:latin typeface="Arial Black"/>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56051434_win32_KB_V2" id="{58ACA827-3819-46BF-9F1B-29C93E1280DF}" vid="{26F0C15B-5100-493D-AFA2-F4BC413732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A0E3FE2-6B9B-4C9A-84D9-AD118750DE60}">
  <ds:schemaRefs>
    <ds:schemaRef ds:uri="http://schemas.microsoft.com/sharepoint/v3/contenttype/forms"/>
  </ds:schemaRefs>
</ds:datastoreItem>
</file>

<file path=customXml/itemProps2.xml><?xml version="1.0" encoding="utf-8"?>
<ds:datastoreItem xmlns:ds="http://schemas.openxmlformats.org/officeDocument/2006/customXml" ds:itemID="{4CD1C4F3-182B-4FFD-86F3-85933C0520B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F6D4D42E-C7BD-4080-9A83-56BA58F91A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19481</TotalTime>
  <Words>657</Words>
  <Application>Microsoft Office PowerPoint</Application>
  <PresentationFormat>Widescreen</PresentationFormat>
  <Paragraphs>108</Paragraphs>
  <Slides>26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Arial Black</vt:lpstr>
      <vt:lpstr>Avenir Next LT Pro</vt:lpstr>
      <vt:lpstr>Avenir Next LT Pro Light</vt:lpstr>
      <vt:lpstr>Calibri</vt:lpstr>
      <vt:lpstr>Verdana</vt:lpstr>
      <vt:lpstr>Custom</vt:lpstr>
      <vt:lpstr> Business Insights 360 </vt:lpstr>
      <vt:lpstr>AGENDA</vt:lpstr>
      <vt:lpstr>ABOUT</vt:lpstr>
      <vt:lpstr>COMPANY overview</vt:lpstr>
      <vt:lpstr>PowerPoint Presentation</vt:lpstr>
      <vt:lpstr>CHANNEL &amp; PLATFORM overview</vt:lpstr>
      <vt:lpstr>PowerPoint Presentation</vt:lpstr>
      <vt:lpstr>Team role at company</vt:lpstr>
      <vt:lpstr>PROBLEM STATEMENT</vt:lpstr>
      <vt:lpstr>TOOLS USED</vt:lpstr>
      <vt:lpstr>DATASET AND DATA MODELLING overview</vt:lpstr>
      <vt:lpstr>DATASET OVERVIEW :</vt:lpstr>
      <vt:lpstr>PowerPoint Presentation</vt:lpstr>
      <vt:lpstr>Key variables</vt:lpstr>
      <vt:lpstr>Key variables</vt:lpstr>
      <vt:lpstr>DASHBOARD</vt:lpstr>
      <vt:lpstr>Financial VIEW</vt:lpstr>
      <vt:lpstr>Sales view</vt:lpstr>
      <vt:lpstr>MARKETING VIEW</vt:lpstr>
      <vt:lpstr>SUPPLY CHAIN VIEW</vt:lpstr>
      <vt:lpstr>EXECUTIVE VIEW</vt:lpstr>
      <vt:lpstr>Key Takeaways and Focus Areas</vt:lpstr>
      <vt:lpstr>Key Takeaways </vt:lpstr>
      <vt:lpstr>Key Takeaways </vt:lpstr>
      <vt:lpstr>FOCUS AREAS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Puneeta singh</cp:lastModifiedBy>
  <cp:revision>7</cp:revision>
  <dcterms:created xsi:type="dcterms:W3CDTF">2022-06-22T01:27:02Z</dcterms:created>
  <dcterms:modified xsi:type="dcterms:W3CDTF">2025-07-16T17:47:25Z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